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344" r:id="rId2"/>
    <p:sldId id="277" r:id="rId3"/>
    <p:sldId id="263" r:id="rId4"/>
    <p:sldId id="288" r:id="rId5"/>
    <p:sldId id="347" r:id="rId6"/>
    <p:sldId id="327" r:id="rId7"/>
    <p:sldId id="348" r:id="rId8"/>
    <p:sldId id="287" r:id="rId9"/>
    <p:sldId id="299" r:id="rId10"/>
    <p:sldId id="342" r:id="rId11"/>
    <p:sldId id="343" r:id="rId12"/>
    <p:sldId id="316" r:id="rId13"/>
    <p:sldId id="303" r:id="rId14"/>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r" defTabSz="914400" rtl="1" eaLnBrk="1" latinLnBrk="0" hangingPunct="1">
      <a:defRPr kern="1200">
        <a:solidFill>
          <a:schemeClr val="tx1"/>
        </a:solidFill>
        <a:latin typeface="Calibri" panose="020F0502020204030204" pitchFamily="34" charset="0"/>
        <a:ea typeface="+mn-ea"/>
        <a:cs typeface="+mn-cs"/>
      </a:defRPr>
    </a:lvl6pPr>
    <a:lvl7pPr marL="2743200" algn="r" defTabSz="914400" rtl="1" eaLnBrk="1" latinLnBrk="0" hangingPunct="1">
      <a:defRPr kern="1200">
        <a:solidFill>
          <a:schemeClr val="tx1"/>
        </a:solidFill>
        <a:latin typeface="Calibri" panose="020F0502020204030204" pitchFamily="34" charset="0"/>
        <a:ea typeface="+mn-ea"/>
        <a:cs typeface="+mn-cs"/>
      </a:defRPr>
    </a:lvl7pPr>
    <a:lvl8pPr marL="3200400" algn="r" defTabSz="914400" rtl="1" eaLnBrk="1" latinLnBrk="0" hangingPunct="1">
      <a:defRPr kern="1200">
        <a:solidFill>
          <a:schemeClr val="tx1"/>
        </a:solidFill>
        <a:latin typeface="Calibri" panose="020F0502020204030204" pitchFamily="34" charset="0"/>
        <a:ea typeface="+mn-ea"/>
        <a:cs typeface="+mn-cs"/>
      </a:defRPr>
    </a:lvl8pPr>
    <a:lvl9pPr marL="3657600" algn="r" defTabSz="914400" rtl="1" eaLnBrk="1" latinLnBrk="0" hangingPunct="1">
      <a:defRPr kern="1200">
        <a:solidFill>
          <a:schemeClr val="tx1"/>
        </a:solidFill>
        <a:latin typeface="Calibri" panose="020F0502020204030204" pitchFamily="34" charset="0"/>
        <a:ea typeface="+mn-ea"/>
        <a:cs typeface="+mn-cs"/>
      </a:defRPr>
    </a:lvl9pPr>
  </p:defaultTextStyle>
  <p:extLst>
    <p:ext uri="{521415D9-36F7-43E2-AB2F-B90AF26B5E84}">
      <p14:sectionLst xmlns:p14="http://schemas.microsoft.com/office/powerpoint/2010/main">
        <p14:section name="مقطع افتراضي" id="{4EB74559-41E8-4515-8243-210AF313D25F}">
          <p14:sldIdLst>
            <p14:sldId id="344"/>
            <p14:sldId id="277"/>
            <p14:sldId id="263"/>
            <p14:sldId id="288"/>
            <p14:sldId id="347"/>
            <p14:sldId id="327"/>
            <p14:sldId id="348"/>
            <p14:sldId id="287"/>
            <p14:sldId id="299"/>
            <p14:sldId id="342"/>
            <p14:sldId id="343"/>
            <p14:sldId id="316"/>
            <p14:sldId id="303"/>
          </p14:sldIdLst>
        </p14:section>
        <p14:section name="مقطع بدون عنوان" id="{A3D374BB-5422-4745-BB4C-16A66279222A}">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CC"/>
    <a:srgbClr val="39B5E7"/>
    <a:srgbClr val="E9F7FD"/>
    <a:srgbClr val="FFFFCC"/>
    <a:srgbClr val="F5F5F5"/>
    <a:srgbClr val="CC9900"/>
    <a:srgbClr val="2382D9"/>
    <a:srgbClr val="BCA440"/>
    <a:srgbClr val="F9F9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813E13-6F78-469F-934F-9790C62ED9EC}" v="117" dt="2023-05-21T22:47:30.813"/>
  </p1510:revLst>
</p1510:revInfo>
</file>

<file path=ppt/tableStyles.xml><?xml version="1.0" encoding="utf-8"?>
<a:tblStyleLst xmlns:a="http://schemas.openxmlformats.org/drawingml/2006/main" def="{5C22544A-7EE6-4342-B048-85BDC9FD1C3A}">
  <a:tblStyle styleId="{5C22544A-7EE6-4342-B048-85BDC9FD1C3A}" styleName="نمط متوسط 2 - تميي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41" autoAdjust="0"/>
    <p:restoredTop sz="94673" autoAdjust="0"/>
  </p:normalViewPr>
  <p:slideViewPr>
    <p:cSldViewPr snapToGrid="0">
      <p:cViewPr varScale="1">
        <p:scale>
          <a:sx n="59" d="100"/>
          <a:sy n="59" d="100"/>
        </p:scale>
        <p:origin x="84" y="3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حنان درويش عمر عابد" userId="824da86f-7d00-4d09-a900-2adc6809541f" providerId="ADAL" clId="{4F62C58D-C0CD-4791-96BB-5F1530EBBBD2}"/>
    <pc:docChg chg="undo custSel addSld delSld modSld sldOrd modMainMaster addSection modSection">
      <pc:chgData name="حنان درويش عمر عابد" userId="824da86f-7d00-4d09-a900-2adc6809541f" providerId="ADAL" clId="{4F62C58D-C0CD-4791-96BB-5F1530EBBBD2}" dt="2023-03-22T05:44:53.631" v="2333" actId="1076"/>
      <pc:docMkLst>
        <pc:docMk/>
      </pc:docMkLst>
      <pc:sldChg chg="modSp">
        <pc:chgData name="حنان درويش عمر عابد" userId="824da86f-7d00-4d09-a900-2adc6809541f" providerId="ADAL" clId="{4F62C58D-C0CD-4791-96BB-5F1530EBBBD2}" dt="2023-03-20T04:47:32.842" v="1807"/>
        <pc:sldMkLst>
          <pc:docMk/>
          <pc:sldMk cId="0" sldId="256"/>
        </pc:sldMkLst>
        <pc:picChg chg="mod">
          <ac:chgData name="حنان درويش عمر عابد" userId="824da86f-7d00-4d09-a900-2adc6809541f" providerId="ADAL" clId="{4F62C58D-C0CD-4791-96BB-5F1530EBBBD2}" dt="2023-03-20T04:47:32.842" v="1807"/>
          <ac:picMkLst>
            <pc:docMk/>
            <pc:sldMk cId="0" sldId="256"/>
            <ac:picMk id="56322" creationId="{CD2EAEB0-113B-467C-AE49-B58EF67037FC}"/>
          </ac:picMkLst>
        </pc:picChg>
      </pc:sldChg>
      <pc:sldChg chg="addSp delSp modSp del mod">
        <pc:chgData name="حنان درويش عمر عابد" userId="824da86f-7d00-4d09-a900-2adc6809541f" providerId="ADAL" clId="{4F62C58D-C0CD-4791-96BB-5F1530EBBBD2}" dt="2023-03-20T04:26:22.349" v="1775" actId="2696"/>
        <pc:sldMkLst>
          <pc:docMk/>
          <pc:sldMk cId="0" sldId="257"/>
        </pc:sldMkLst>
        <pc:spChg chg="add mod">
          <ac:chgData name="حنان درويش عمر عابد" userId="824da86f-7d00-4d09-a900-2adc6809541f" providerId="ADAL" clId="{4F62C58D-C0CD-4791-96BB-5F1530EBBBD2}" dt="2023-03-09T10:36:28.196" v="1040" actId="113"/>
          <ac:spMkLst>
            <pc:docMk/>
            <pc:sldMk cId="0" sldId="257"/>
            <ac:spMk id="10" creationId="{CE362CAF-CF84-45A0-9630-F8D88936C82D}"/>
          </ac:spMkLst>
        </pc:spChg>
        <pc:spChg chg="mod">
          <ac:chgData name="حنان درويش عمر عابد" userId="824da86f-7d00-4d09-a900-2adc6809541f" providerId="ADAL" clId="{4F62C58D-C0CD-4791-96BB-5F1530EBBBD2}" dt="2023-03-09T07:38:59.624" v="788" actId="1076"/>
          <ac:spMkLst>
            <pc:docMk/>
            <pc:sldMk cId="0" sldId="257"/>
            <ac:spMk id="20" creationId="{DB7ADB50-A085-481A-8DAD-CD05E08D10C9}"/>
          </ac:spMkLst>
        </pc:spChg>
        <pc:spChg chg="del mod">
          <ac:chgData name="حنان درويش عمر عابد" userId="824da86f-7d00-4d09-a900-2adc6809541f" providerId="ADAL" clId="{4F62C58D-C0CD-4791-96BB-5F1530EBBBD2}" dt="2023-03-09T10:36:33.218" v="1041" actId="21"/>
          <ac:spMkLst>
            <pc:docMk/>
            <pc:sldMk cId="0" sldId="257"/>
            <ac:spMk id="28" creationId="{38F17CB0-F965-4C70-AF9E-AF05348050D4}"/>
          </ac:spMkLst>
        </pc:spChg>
        <pc:spChg chg="mod">
          <ac:chgData name="حنان درويش عمر عابد" userId="824da86f-7d00-4d09-a900-2adc6809541f" providerId="ADAL" clId="{4F62C58D-C0CD-4791-96BB-5F1530EBBBD2}" dt="2023-03-09T07:38:55.675" v="787" actId="207"/>
          <ac:spMkLst>
            <pc:docMk/>
            <pc:sldMk cId="0" sldId="257"/>
            <ac:spMk id="64516" creationId="{486A5855-8315-4F8B-A9FD-FAB4E4EB9817}"/>
          </ac:spMkLst>
        </pc:spChg>
        <pc:spChg chg="del">
          <ac:chgData name="حنان درويش عمر عابد" userId="824da86f-7d00-4d09-a900-2adc6809541f" providerId="ADAL" clId="{4F62C58D-C0CD-4791-96BB-5F1530EBBBD2}" dt="2023-03-07T06:13:32.047" v="7" actId="931"/>
          <ac:spMkLst>
            <pc:docMk/>
            <pc:sldMk cId="0" sldId="257"/>
            <ac:spMk id="64519" creationId="{5571D4B8-87A5-407D-82E7-09BCF92EA894}"/>
          </ac:spMkLst>
        </pc:spChg>
        <pc:spChg chg="del">
          <ac:chgData name="حنان درويش عمر عابد" userId="824da86f-7d00-4d09-a900-2adc6809541f" providerId="ADAL" clId="{4F62C58D-C0CD-4791-96BB-5F1530EBBBD2}" dt="2023-03-07T06:11:24.533" v="3" actId="931"/>
          <ac:spMkLst>
            <pc:docMk/>
            <pc:sldMk cId="0" sldId="257"/>
            <ac:spMk id="64520" creationId="{E6B9538F-8C7A-49D3-BF0E-80008691307D}"/>
          </ac:spMkLst>
        </pc:spChg>
        <pc:spChg chg="del">
          <ac:chgData name="حنان درويش عمر عابد" userId="824da86f-7d00-4d09-a900-2adc6809541f" providerId="ADAL" clId="{4F62C58D-C0CD-4791-96BB-5F1530EBBBD2}" dt="2023-03-07T06:14:18.577" v="10" actId="931"/>
          <ac:spMkLst>
            <pc:docMk/>
            <pc:sldMk cId="0" sldId="257"/>
            <ac:spMk id="64521" creationId="{67B110E3-9906-41A5-A6BA-D4D56B1E6782}"/>
          </ac:spMkLst>
        </pc:spChg>
        <pc:graphicFrameChg chg="mod modGraphic">
          <ac:chgData name="حنان درويش عمر عابد" userId="824da86f-7d00-4d09-a900-2adc6809541f" providerId="ADAL" clId="{4F62C58D-C0CD-4791-96BB-5F1530EBBBD2}" dt="2023-03-10T16:31:27.316" v="1539"/>
          <ac:graphicFrameMkLst>
            <pc:docMk/>
            <pc:sldMk cId="0" sldId="257"/>
            <ac:graphicFrameMk id="30" creationId="{02C9D2F3-6894-47DC-BED0-B4A34BA7B595}"/>
          </ac:graphicFrameMkLst>
        </pc:graphicFrameChg>
        <pc:picChg chg="add mod">
          <ac:chgData name="حنان درويش عمر عابد" userId="824da86f-7d00-4d09-a900-2adc6809541f" providerId="ADAL" clId="{4F62C58D-C0CD-4791-96BB-5F1530EBBBD2}" dt="2023-03-07T06:12:44.747" v="6" actId="14826"/>
          <ac:picMkLst>
            <pc:docMk/>
            <pc:sldMk cId="0" sldId="257"/>
            <ac:picMk id="3" creationId="{7B1D461C-327E-4C60-83B3-BC73518CB852}"/>
          </ac:picMkLst>
        </pc:picChg>
        <pc:picChg chg="add mod">
          <ac:chgData name="حنان درويش عمر عابد" userId="824da86f-7d00-4d09-a900-2adc6809541f" providerId="ADAL" clId="{4F62C58D-C0CD-4791-96BB-5F1530EBBBD2}" dt="2023-03-07T06:13:38.871" v="9" actId="962"/>
          <ac:picMkLst>
            <pc:docMk/>
            <pc:sldMk cId="0" sldId="257"/>
            <ac:picMk id="5" creationId="{02DB5F90-B334-4122-9CE0-0D0E6E3F1C1A}"/>
          </ac:picMkLst>
        </pc:picChg>
        <pc:picChg chg="add mod">
          <ac:chgData name="حنان درويش عمر عابد" userId="824da86f-7d00-4d09-a900-2adc6809541f" providerId="ADAL" clId="{4F62C58D-C0CD-4791-96BB-5F1530EBBBD2}" dt="2023-03-07T06:14:21.081" v="12" actId="962"/>
          <ac:picMkLst>
            <pc:docMk/>
            <pc:sldMk cId="0" sldId="257"/>
            <ac:picMk id="7" creationId="{98078FB3-4514-43DF-BEB6-CA83FBE58750}"/>
          </ac:picMkLst>
        </pc:picChg>
      </pc:sldChg>
      <pc:sldChg chg="del">
        <pc:chgData name="حنان درويش عمر عابد" userId="824da86f-7d00-4d09-a900-2adc6809541f" providerId="ADAL" clId="{4F62C58D-C0CD-4791-96BB-5F1530EBBBD2}" dt="2023-03-09T19:20:05.162" v="1457" actId="2696"/>
        <pc:sldMkLst>
          <pc:docMk/>
          <pc:sldMk cId="0" sldId="258"/>
        </pc:sldMkLst>
      </pc:sldChg>
      <pc:sldChg chg="del">
        <pc:chgData name="حنان درويش عمر عابد" userId="824da86f-7d00-4d09-a900-2adc6809541f" providerId="ADAL" clId="{4F62C58D-C0CD-4791-96BB-5F1530EBBBD2}" dt="2023-03-09T19:20:08.478" v="1458" actId="2696"/>
        <pc:sldMkLst>
          <pc:docMk/>
          <pc:sldMk cId="0" sldId="259"/>
        </pc:sldMkLst>
      </pc:sldChg>
      <pc:sldChg chg="del">
        <pc:chgData name="حنان درويش عمر عابد" userId="824da86f-7d00-4d09-a900-2adc6809541f" providerId="ADAL" clId="{4F62C58D-C0CD-4791-96BB-5F1530EBBBD2}" dt="2023-03-09T19:22:10.755" v="1488" actId="2696"/>
        <pc:sldMkLst>
          <pc:docMk/>
          <pc:sldMk cId="0" sldId="260"/>
        </pc:sldMkLst>
      </pc:sldChg>
      <pc:sldChg chg="del">
        <pc:chgData name="حنان درويش عمر عابد" userId="824da86f-7d00-4d09-a900-2adc6809541f" providerId="ADAL" clId="{4F62C58D-C0CD-4791-96BB-5F1530EBBBD2}" dt="2023-03-09T19:22:24.213" v="1489" actId="2696"/>
        <pc:sldMkLst>
          <pc:docMk/>
          <pc:sldMk cId="0" sldId="262"/>
        </pc:sldMkLst>
      </pc:sldChg>
      <pc:sldChg chg="del ord">
        <pc:chgData name="حنان درويش عمر عابد" userId="824da86f-7d00-4d09-a900-2adc6809541f" providerId="ADAL" clId="{4F62C58D-C0CD-4791-96BB-5F1530EBBBD2}" dt="2023-03-09T19:19:52.402" v="1455" actId="2696"/>
        <pc:sldMkLst>
          <pc:docMk/>
          <pc:sldMk cId="0" sldId="264"/>
        </pc:sldMkLst>
      </pc:sldChg>
      <pc:sldChg chg="del">
        <pc:chgData name="حنان درويش عمر عابد" userId="824da86f-7d00-4d09-a900-2adc6809541f" providerId="ADAL" clId="{4F62C58D-C0CD-4791-96BB-5F1530EBBBD2}" dt="2023-03-09T19:20:45.165" v="1462" actId="2696"/>
        <pc:sldMkLst>
          <pc:docMk/>
          <pc:sldMk cId="0" sldId="266"/>
        </pc:sldMkLst>
      </pc:sldChg>
      <pc:sldChg chg="del">
        <pc:chgData name="حنان درويش عمر عابد" userId="824da86f-7d00-4d09-a900-2adc6809541f" providerId="ADAL" clId="{4F62C58D-C0CD-4791-96BB-5F1530EBBBD2}" dt="2023-03-09T19:20:42.650" v="1461" actId="2696"/>
        <pc:sldMkLst>
          <pc:docMk/>
          <pc:sldMk cId="0" sldId="267"/>
        </pc:sldMkLst>
      </pc:sldChg>
      <pc:sldChg chg="del">
        <pc:chgData name="حنان درويش عمر عابد" userId="824da86f-7d00-4d09-a900-2adc6809541f" providerId="ADAL" clId="{4F62C58D-C0CD-4791-96BB-5F1530EBBBD2}" dt="2023-03-09T19:20:49.656" v="1464" actId="2696"/>
        <pc:sldMkLst>
          <pc:docMk/>
          <pc:sldMk cId="0" sldId="268"/>
        </pc:sldMkLst>
      </pc:sldChg>
      <pc:sldChg chg="del">
        <pc:chgData name="حنان درويش عمر عابد" userId="824da86f-7d00-4d09-a900-2adc6809541f" providerId="ADAL" clId="{4F62C58D-C0CD-4791-96BB-5F1530EBBBD2}" dt="2023-03-09T19:20:47.456" v="1463" actId="2696"/>
        <pc:sldMkLst>
          <pc:docMk/>
          <pc:sldMk cId="0" sldId="272"/>
        </pc:sldMkLst>
      </pc:sldChg>
      <pc:sldChg chg="del">
        <pc:chgData name="حنان درويش عمر عابد" userId="824da86f-7d00-4d09-a900-2adc6809541f" providerId="ADAL" clId="{4F62C58D-C0CD-4791-96BB-5F1530EBBBD2}" dt="2023-03-09T19:22:04.985" v="1486" actId="2696"/>
        <pc:sldMkLst>
          <pc:docMk/>
          <pc:sldMk cId="0" sldId="274"/>
        </pc:sldMkLst>
      </pc:sldChg>
      <pc:sldChg chg="del">
        <pc:chgData name="حنان درويش عمر عابد" userId="824da86f-7d00-4d09-a900-2adc6809541f" providerId="ADAL" clId="{4F62C58D-C0CD-4791-96BB-5F1530EBBBD2}" dt="2023-03-09T19:22:07.566" v="1487" actId="2696"/>
        <pc:sldMkLst>
          <pc:docMk/>
          <pc:sldMk cId="0" sldId="275"/>
        </pc:sldMkLst>
      </pc:sldChg>
      <pc:sldChg chg="modSp">
        <pc:chgData name="حنان درويش عمر عابد" userId="824da86f-7d00-4d09-a900-2adc6809541f" providerId="ADAL" clId="{4F62C58D-C0CD-4791-96BB-5F1530EBBBD2}" dt="2023-03-20T04:47:32.842" v="1807"/>
        <pc:sldMkLst>
          <pc:docMk/>
          <pc:sldMk cId="0" sldId="277"/>
        </pc:sldMkLst>
        <pc:picChg chg="mod">
          <ac:chgData name="حنان درويش عمر عابد" userId="824da86f-7d00-4d09-a900-2adc6809541f" providerId="ADAL" clId="{4F62C58D-C0CD-4791-96BB-5F1530EBBBD2}" dt="2023-03-20T04:47:32.842" v="1807"/>
          <ac:picMkLst>
            <pc:docMk/>
            <pc:sldMk cId="0" sldId="277"/>
            <ac:picMk id="3" creationId="{192C5D31-C0E2-4517-82C2-4D0B24430388}"/>
          </ac:picMkLst>
        </pc:picChg>
      </pc:sldChg>
      <pc:sldChg chg="del">
        <pc:chgData name="حنان درويش عمر عابد" userId="824da86f-7d00-4d09-a900-2adc6809541f" providerId="ADAL" clId="{4F62C58D-C0CD-4791-96BB-5F1530EBBBD2}" dt="2023-03-09T19:22:02.833" v="1485" actId="2696"/>
        <pc:sldMkLst>
          <pc:docMk/>
          <pc:sldMk cId="0" sldId="278"/>
        </pc:sldMkLst>
      </pc:sldChg>
      <pc:sldChg chg="del">
        <pc:chgData name="حنان درويش عمر عابد" userId="824da86f-7d00-4d09-a900-2adc6809541f" providerId="ADAL" clId="{4F62C58D-C0CD-4791-96BB-5F1530EBBBD2}" dt="2023-03-09T19:22:00.557" v="1484" actId="2696"/>
        <pc:sldMkLst>
          <pc:docMk/>
          <pc:sldMk cId="0" sldId="280"/>
        </pc:sldMkLst>
      </pc:sldChg>
      <pc:sldChg chg="del">
        <pc:chgData name="حنان درويش عمر عابد" userId="824da86f-7d00-4d09-a900-2adc6809541f" providerId="ADAL" clId="{4F62C58D-C0CD-4791-96BB-5F1530EBBBD2}" dt="2023-03-09T19:21:57.814" v="1483" actId="2696"/>
        <pc:sldMkLst>
          <pc:docMk/>
          <pc:sldMk cId="0" sldId="281"/>
        </pc:sldMkLst>
      </pc:sldChg>
      <pc:sldChg chg="del">
        <pc:chgData name="حنان درويش عمر عابد" userId="824da86f-7d00-4d09-a900-2adc6809541f" providerId="ADAL" clId="{4F62C58D-C0CD-4791-96BB-5F1530EBBBD2}" dt="2023-03-09T19:20:53.439" v="1465" actId="2696"/>
        <pc:sldMkLst>
          <pc:docMk/>
          <pc:sldMk cId="0" sldId="282"/>
        </pc:sldMkLst>
      </pc:sldChg>
      <pc:sldChg chg="del">
        <pc:chgData name="حنان درويش عمر عابد" userId="824da86f-7d00-4d09-a900-2adc6809541f" providerId="ADAL" clId="{4F62C58D-C0CD-4791-96BB-5F1530EBBBD2}" dt="2023-03-09T19:20:57.757" v="1466" actId="2696"/>
        <pc:sldMkLst>
          <pc:docMk/>
          <pc:sldMk cId="0" sldId="284"/>
        </pc:sldMkLst>
      </pc:sldChg>
      <pc:sldChg chg="addSp delSp modSp mod ord modClrScheme chgLayout">
        <pc:chgData name="حنان درويش عمر عابد" userId="824da86f-7d00-4d09-a900-2adc6809541f" providerId="ADAL" clId="{4F62C58D-C0CD-4791-96BB-5F1530EBBBD2}" dt="2023-03-09T19:17:37.220" v="1442" actId="1076"/>
        <pc:sldMkLst>
          <pc:docMk/>
          <pc:sldMk cId="0" sldId="285"/>
        </pc:sldMkLst>
        <pc:spChg chg="add del mod ord">
          <ac:chgData name="حنان درويش عمر عابد" userId="824da86f-7d00-4d09-a900-2adc6809541f" providerId="ADAL" clId="{4F62C58D-C0CD-4791-96BB-5F1530EBBBD2}" dt="2023-03-09T06:35:26.620" v="221" actId="700"/>
          <ac:spMkLst>
            <pc:docMk/>
            <pc:sldMk cId="0" sldId="285"/>
            <ac:spMk id="3" creationId="{49108C9C-7033-4D21-AE85-180B6CEA5AEC}"/>
          </ac:spMkLst>
        </pc:spChg>
        <pc:spChg chg="add del mod">
          <ac:chgData name="حنان درويش عمر عابد" userId="824da86f-7d00-4d09-a900-2adc6809541f" providerId="ADAL" clId="{4F62C58D-C0CD-4791-96BB-5F1530EBBBD2}" dt="2023-03-09T06:38:34.274" v="256"/>
          <ac:spMkLst>
            <pc:docMk/>
            <pc:sldMk cId="0" sldId="285"/>
            <ac:spMk id="4" creationId="{657FBAD8-2E21-4AA7-BEC6-9689992D7EF8}"/>
          </ac:spMkLst>
        </pc:spChg>
        <pc:spChg chg="add del mod">
          <ac:chgData name="حنان درويش عمر عابد" userId="824da86f-7d00-4d09-a900-2adc6809541f" providerId="ADAL" clId="{4F62C58D-C0CD-4791-96BB-5F1530EBBBD2}" dt="2023-03-09T06:38:34.274" v="258"/>
          <ac:spMkLst>
            <pc:docMk/>
            <pc:sldMk cId="0" sldId="285"/>
            <ac:spMk id="5" creationId="{248E517C-6883-45A2-8C75-F237FFA2B2A5}"/>
          </ac:spMkLst>
        </pc:spChg>
        <pc:spChg chg="add del mod">
          <ac:chgData name="حنان درويش عمر عابد" userId="824da86f-7d00-4d09-a900-2adc6809541f" providerId="ADAL" clId="{4F62C58D-C0CD-4791-96BB-5F1530EBBBD2}" dt="2023-03-09T06:38:34.274" v="260"/>
          <ac:spMkLst>
            <pc:docMk/>
            <pc:sldMk cId="0" sldId="285"/>
            <ac:spMk id="6" creationId="{93312C02-C424-4FD3-A440-9B077BEA2F34}"/>
          </ac:spMkLst>
        </pc:spChg>
        <pc:spChg chg="add del mod">
          <ac:chgData name="حنان درويش عمر عابد" userId="824da86f-7d00-4d09-a900-2adc6809541f" providerId="ADAL" clId="{4F62C58D-C0CD-4791-96BB-5F1530EBBBD2}" dt="2023-03-09T06:38:34.274" v="262"/>
          <ac:spMkLst>
            <pc:docMk/>
            <pc:sldMk cId="0" sldId="285"/>
            <ac:spMk id="7" creationId="{FBD92A2A-7FE6-46CF-842F-234BB6926A37}"/>
          </ac:spMkLst>
        </pc:spChg>
        <pc:spChg chg="add mod">
          <ac:chgData name="حنان درويش عمر عابد" userId="824da86f-7d00-4d09-a900-2adc6809541f" providerId="ADAL" clId="{4F62C58D-C0CD-4791-96BB-5F1530EBBBD2}" dt="2023-03-09T06:42:44.699" v="450" actId="1076"/>
          <ac:spMkLst>
            <pc:docMk/>
            <pc:sldMk cId="0" sldId="285"/>
            <ac:spMk id="25" creationId="{26745060-483D-426F-8131-AEEE8CBFD4BB}"/>
          </ac:spMkLst>
        </pc:spChg>
        <pc:spChg chg="add mod">
          <ac:chgData name="حنان درويش عمر عابد" userId="824da86f-7d00-4d09-a900-2adc6809541f" providerId="ADAL" clId="{4F62C58D-C0CD-4791-96BB-5F1530EBBBD2}" dt="2023-03-09T19:14:15.189" v="1352" actId="207"/>
          <ac:spMkLst>
            <pc:docMk/>
            <pc:sldMk cId="0" sldId="285"/>
            <ac:spMk id="26" creationId="{955E8D75-A476-41C1-BC14-92D449AC01C4}"/>
          </ac:spMkLst>
        </pc:spChg>
        <pc:spChg chg="add mod">
          <ac:chgData name="حنان درويش عمر عابد" userId="824da86f-7d00-4d09-a900-2adc6809541f" providerId="ADAL" clId="{4F62C58D-C0CD-4791-96BB-5F1530EBBBD2}" dt="2023-03-09T06:43:16.091" v="456" actId="1076"/>
          <ac:spMkLst>
            <pc:docMk/>
            <pc:sldMk cId="0" sldId="285"/>
            <ac:spMk id="27" creationId="{9F2098DC-0232-44B1-A48F-CE46E0A212C6}"/>
          </ac:spMkLst>
        </pc:spChg>
        <pc:spChg chg="mod">
          <ac:chgData name="حنان درويش عمر عابد" userId="824da86f-7d00-4d09-a900-2adc6809541f" providerId="ADAL" clId="{4F62C58D-C0CD-4791-96BB-5F1530EBBBD2}" dt="2023-03-09T07:35:53.585" v="776" actId="207"/>
          <ac:spMkLst>
            <pc:docMk/>
            <pc:sldMk cId="0" sldId="285"/>
            <ac:spMk id="33" creationId="{C3D51947-9BE2-4BFB-B731-0A72C5B37D80}"/>
          </ac:spMkLst>
        </pc:spChg>
        <pc:spChg chg="mod">
          <ac:chgData name="حنان درويش عمر عابد" userId="824da86f-7d00-4d09-a900-2adc6809541f" providerId="ADAL" clId="{4F62C58D-C0CD-4791-96BB-5F1530EBBBD2}" dt="2023-03-09T06:39:01.671" v="268" actId="1076"/>
          <ac:spMkLst>
            <pc:docMk/>
            <pc:sldMk cId="0" sldId="285"/>
            <ac:spMk id="34" creationId="{27F17DC6-EF27-45F3-A983-FA0C51BC0C04}"/>
          </ac:spMkLst>
        </pc:spChg>
        <pc:spChg chg="add del mod">
          <ac:chgData name="حنان درويش عمر عابد" userId="824da86f-7d00-4d09-a900-2adc6809541f" providerId="ADAL" clId="{4F62C58D-C0CD-4791-96BB-5F1530EBBBD2}" dt="2023-03-09T06:55:31.719" v="670" actId="21"/>
          <ac:spMkLst>
            <pc:docMk/>
            <pc:sldMk cId="0" sldId="285"/>
            <ac:spMk id="37" creationId="{033555EE-47EA-482C-8314-8EACBBB26E5C}"/>
          </ac:spMkLst>
        </pc:spChg>
        <pc:spChg chg="add del mod">
          <ac:chgData name="حنان درويش عمر عابد" userId="824da86f-7d00-4d09-a900-2adc6809541f" providerId="ADAL" clId="{4F62C58D-C0CD-4791-96BB-5F1530EBBBD2}" dt="2023-03-09T06:48:39.042" v="585" actId="21"/>
          <ac:spMkLst>
            <pc:docMk/>
            <pc:sldMk cId="0" sldId="285"/>
            <ac:spMk id="38" creationId="{876E8805-BEE7-4387-8EA2-F9D5F1F3179C}"/>
          </ac:spMkLst>
        </pc:spChg>
        <pc:spChg chg="add mod">
          <ac:chgData name="حنان درويش عمر عابد" userId="824da86f-7d00-4d09-a900-2adc6809541f" providerId="ADAL" clId="{4F62C58D-C0CD-4791-96BB-5F1530EBBBD2}" dt="2023-03-09T06:42:47.902" v="451" actId="1076"/>
          <ac:spMkLst>
            <pc:docMk/>
            <pc:sldMk cId="0" sldId="285"/>
            <ac:spMk id="39" creationId="{FC439A9F-D665-4E7F-8B11-A59491A4FB38}"/>
          </ac:spMkLst>
        </pc:spChg>
        <pc:spChg chg="add mod">
          <ac:chgData name="حنان درويش عمر عابد" userId="824da86f-7d00-4d09-a900-2adc6809541f" providerId="ADAL" clId="{4F62C58D-C0CD-4791-96BB-5F1530EBBBD2}" dt="2023-03-09T19:14:28.797" v="1356" actId="1076"/>
          <ac:spMkLst>
            <pc:docMk/>
            <pc:sldMk cId="0" sldId="285"/>
            <ac:spMk id="40" creationId="{B0E26C43-8711-4E89-AC66-CBC4E16A9770}"/>
          </ac:spMkLst>
        </pc:spChg>
        <pc:spChg chg="add mod">
          <ac:chgData name="حنان درويش عمر عابد" userId="824da86f-7d00-4d09-a900-2adc6809541f" providerId="ADAL" clId="{4F62C58D-C0CD-4791-96BB-5F1530EBBBD2}" dt="2023-03-09T19:14:25.518" v="1355" actId="1076"/>
          <ac:spMkLst>
            <pc:docMk/>
            <pc:sldMk cId="0" sldId="285"/>
            <ac:spMk id="41" creationId="{B07E9A48-4B22-4EEF-9D9A-59238CB345A7}"/>
          </ac:spMkLst>
        </pc:spChg>
        <pc:spChg chg="mod">
          <ac:chgData name="حنان درويش عمر عابد" userId="824da86f-7d00-4d09-a900-2adc6809541f" providerId="ADAL" clId="{4F62C58D-C0CD-4791-96BB-5F1530EBBBD2}" dt="2023-03-09T06:42:00.490" v="439" actId="1076"/>
          <ac:spMkLst>
            <pc:docMk/>
            <pc:sldMk cId="0" sldId="285"/>
            <ac:spMk id="46" creationId="{8C51EAFB-B670-4329-9A33-1F4BFF882E47}"/>
          </ac:spMkLst>
        </pc:spChg>
        <pc:spChg chg="mod">
          <ac:chgData name="حنان درويش عمر عابد" userId="824da86f-7d00-4d09-a900-2adc6809541f" providerId="ADAL" clId="{4F62C58D-C0CD-4791-96BB-5F1530EBBBD2}" dt="2023-03-09T06:42:42.341" v="449" actId="1076"/>
          <ac:spMkLst>
            <pc:docMk/>
            <pc:sldMk cId="0" sldId="285"/>
            <ac:spMk id="47" creationId="{904F6C1A-279D-4D8D-9AF1-BC0320F4A83E}"/>
          </ac:spMkLst>
        </pc:spChg>
        <pc:spChg chg="mod">
          <ac:chgData name="حنان درويش عمر عابد" userId="824da86f-7d00-4d09-a900-2adc6809541f" providerId="ADAL" clId="{4F62C58D-C0CD-4791-96BB-5F1530EBBBD2}" dt="2023-03-09T06:33:34.081" v="191" actId="1076"/>
          <ac:spMkLst>
            <pc:docMk/>
            <pc:sldMk cId="0" sldId="285"/>
            <ac:spMk id="50" creationId="{52316DC0-63F7-4A26-A8C9-C8028EDBC4E5}"/>
          </ac:spMkLst>
        </pc:spChg>
        <pc:spChg chg="mod">
          <ac:chgData name="حنان درويش عمر عابد" userId="824da86f-7d00-4d09-a900-2adc6809541f" providerId="ADAL" clId="{4F62C58D-C0CD-4791-96BB-5F1530EBBBD2}" dt="2023-03-09T06:42:39.419" v="448" actId="1076"/>
          <ac:spMkLst>
            <pc:docMk/>
            <pc:sldMk cId="0" sldId="285"/>
            <ac:spMk id="51" creationId="{857662DE-EAFF-487B-9460-42EA8904821C}"/>
          </ac:spMkLst>
        </pc:spChg>
        <pc:spChg chg="mod">
          <ac:chgData name="حنان درويش عمر عابد" userId="824da86f-7d00-4d09-a900-2adc6809541f" providerId="ADAL" clId="{4F62C58D-C0CD-4791-96BB-5F1530EBBBD2}" dt="2023-03-09T06:33:17.967" v="187" actId="1076"/>
          <ac:spMkLst>
            <pc:docMk/>
            <pc:sldMk cId="0" sldId="285"/>
            <ac:spMk id="53" creationId="{7DBA44AC-3863-447E-8CF6-2D9A0BCEA942}"/>
          </ac:spMkLst>
        </pc:spChg>
        <pc:spChg chg="mod">
          <ac:chgData name="حنان درويش عمر عابد" userId="824da86f-7d00-4d09-a900-2adc6809541f" providerId="ADAL" clId="{4F62C58D-C0CD-4791-96BB-5F1530EBBBD2}" dt="2023-03-09T19:17:14.439" v="1441" actId="20577"/>
          <ac:spMkLst>
            <pc:docMk/>
            <pc:sldMk cId="0" sldId="285"/>
            <ac:spMk id="54" creationId="{00243E74-35F6-4BFD-8B4C-AA663F8082E6}"/>
          </ac:spMkLst>
        </pc:spChg>
        <pc:spChg chg="mod">
          <ac:chgData name="حنان درويش عمر عابد" userId="824da86f-7d00-4d09-a900-2adc6809541f" providerId="ADAL" clId="{4F62C58D-C0CD-4791-96BB-5F1530EBBBD2}" dt="2023-03-09T06:31:10.127" v="161" actId="1076"/>
          <ac:spMkLst>
            <pc:docMk/>
            <pc:sldMk cId="0" sldId="285"/>
            <ac:spMk id="56" creationId="{4E166304-B5DE-484C-930D-69C3F748479B}"/>
          </ac:spMkLst>
        </pc:spChg>
        <pc:spChg chg="mod">
          <ac:chgData name="حنان درويش عمر عابد" userId="824da86f-7d00-4d09-a900-2adc6809541f" providerId="ADAL" clId="{4F62C58D-C0CD-4791-96BB-5F1530EBBBD2}" dt="2023-03-09T06:31:18.004" v="163" actId="1076"/>
          <ac:spMkLst>
            <pc:docMk/>
            <pc:sldMk cId="0" sldId="285"/>
            <ac:spMk id="57" creationId="{E305924D-4906-4D4C-8A3B-E706E732695A}"/>
          </ac:spMkLst>
        </pc:spChg>
        <pc:spChg chg="mod">
          <ac:chgData name="حنان درويش عمر عابد" userId="824da86f-7d00-4d09-a900-2adc6809541f" providerId="ADAL" clId="{4F62C58D-C0CD-4791-96BB-5F1530EBBBD2}" dt="2023-03-09T19:13:53.753" v="1347" actId="207"/>
          <ac:spMkLst>
            <pc:docMk/>
            <pc:sldMk cId="0" sldId="285"/>
            <ac:spMk id="58" creationId="{11829AD3-63CD-48B6-B5B1-B47079CDEA80}"/>
          </ac:spMkLst>
        </pc:spChg>
        <pc:spChg chg="mod">
          <ac:chgData name="حنان درويش عمر عابد" userId="824da86f-7d00-4d09-a900-2adc6809541f" providerId="ADAL" clId="{4F62C58D-C0CD-4791-96BB-5F1530EBBBD2}" dt="2023-03-09T19:13:57.541" v="1348" actId="207"/>
          <ac:spMkLst>
            <pc:docMk/>
            <pc:sldMk cId="0" sldId="285"/>
            <ac:spMk id="59" creationId="{38977410-A49F-4348-9886-08C76D5BE706}"/>
          </ac:spMkLst>
        </pc:spChg>
        <pc:spChg chg="mod">
          <ac:chgData name="حنان درويش عمر عابد" userId="824da86f-7d00-4d09-a900-2adc6809541f" providerId="ADAL" clId="{4F62C58D-C0CD-4791-96BB-5F1530EBBBD2}" dt="2023-03-09T19:14:02.697" v="1350" actId="207"/>
          <ac:spMkLst>
            <pc:docMk/>
            <pc:sldMk cId="0" sldId="285"/>
            <ac:spMk id="60" creationId="{F548C3E9-A93B-4C32-8FF0-E6C8DF4B76E6}"/>
          </ac:spMkLst>
        </pc:spChg>
        <pc:spChg chg="mod">
          <ac:chgData name="حنان درويش عمر عابد" userId="824da86f-7d00-4d09-a900-2adc6809541f" providerId="ADAL" clId="{4F62C58D-C0CD-4791-96BB-5F1530EBBBD2}" dt="2023-03-09T19:14:08.385" v="1351" actId="207"/>
          <ac:spMkLst>
            <pc:docMk/>
            <pc:sldMk cId="0" sldId="285"/>
            <ac:spMk id="61" creationId="{A9127945-7AE1-490D-8972-C58205FD12FC}"/>
          </ac:spMkLst>
        </pc:spChg>
        <pc:spChg chg="add del mod ord">
          <ac:chgData name="حنان درويش عمر عابد" userId="824da86f-7d00-4d09-a900-2adc6809541f" providerId="ADAL" clId="{4F62C58D-C0CD-4791-96BB-5F1530EBBBD2}" dt="2023-03-09T10:50:52.299" v="1046" actId="931"/>
          <ac:spMkLst>
            <pc:docMk/>
            <pc:sldMk cId="0" sldId="285"/>
            <ac:spMk id="85012" creationId="{F1BF587E-5F6B-4D80-9E42-B4E1F98F9A27}"/>
          </ac:spMkLst>
        </pc:spChg>
        <pc:spChg chg="add del mod">
          <ac:chgData name="حنان درويش عمر عابد" userId="824da86f-7d00-4d09-a900-2adc6809541f" providerId="ADAL" clId="{4F62C58D-C0CD-4791-96BB-5F1530EBBBD2}" dt="2023-03-09T06:57:50.021" v="672" actId="931"/>
          <ac:spMkLst>
            <pc:docMk/>
            <pc:sldMk cId="0" sldId="285"/>
            <ac:spMk id="85013" creationId="{7562B4F8-0C0E-43CB-896C-127386F99E00}"/>
          </ac:spMkLst>
        </pc:spChg>
        <pc:spChg chg="add del mod">
          <ac:chgData name="حنان درويش عمر عابد" userId="824da86f-7d00-4d09-a900-2adc6809541f" providerId="ADAL" clId="{4F62C58D-C0CD-4791-96BB-5F1530EBBBD2}" dt="2023-03-09T06:55:20.106" v="666" actId="1076"/>
          <ac:spMkLst>
            <pc:docMk/>
            <pc:sldMk cId="0" sldId="285"/>
            <ac:spMk id="85014" creationId="{EA181910-E737-4090-8418-FEC4BE392B4A}"/>
          </ac:spMkLst>
        </pc:spChg>
        <pc:spChg chg="add del mod">
          <ac:chgData name="حنان درويش عمر عابد" userId="824da86f-7d00-4d09-a900-2adc6809541f" providerId="ADAL" clId="{4F62C58D-C0CD-4791-96BB-5F1530EBBBD2}" dt="2023-03-09T07:25:33.082" v="687" actId="931"/>
          <ac:spMkLst>
            <pc:docMk/>
            <pc:sldMk cId="0" sldId="285"/>
            <ac:spMk id="85015" creationId="{1FF47760-10D5-4250-952F-B06B805C92C3}"/>
          </ac:spMkLst>
        </pc:spChg>
        <pc:picChg chg="add del mod">
          <ac:chgData name="حنان درويش عمر عابد" userId="824da86f-7d00-4d09-a900-2adc6809541f" providerId="ADAL" clId="{4F62C58D-C0CD-4791-96BB-5F1530EBBBD2}" dt="2023-03-09T06:32:05.449" v="175"/>
          <ac:picMkLst>
            <pc:docMk/>
            <pc:sldMk cId="0" sldId="285"/>
            <ac:picMk id="2" creationId="{C2E6147D-404E-4F4F-9C22-0EA881D83683}"/>
          </ac:picMkLst>
        </pc:picChg>
        <pc:picChg chg="add del mod">
          <ac:chgData name="حنان درويش عمر عابد" userId="824da86f-7d00-4d09-a900-2adc6809541f" providerId="ADAL" clId="{4F62C58D-C0CD-4791-96BB-5F1530EBBBD2}" dt="2023-03-09T10:48:32.084" v="1045" actId="931"/>
          <ac:picMkLst>
            <pc:docMk/>
            <pc:sldMk cId="0" sldId="285"/>
            <ac:picMk id="3" creationId="{A0E1EA5B-B1CC-465B-9B70-8DB5CBEADE02}"/>
          </ac:picMkLst>
        </pc:picChg>
        <pc:picChg chg="add mod">
          <ac:chgData name="حنان درويش عمر عابد" userId="824da86f-7d00-4d09-a900-2adc6809541f" providerId="ADAL" clId="{4F62C58D-C0CD-4791-96BB-5F1530EBBBD2}" dt="2023-03-09T10:54:41.621" v="1052" actId="1076"/>
          <ac:picMkLst>
            <pc:docMk/>
            <pc:sldMk cId="0" sldId="285"/>
            <ac:picMk id="5" creationId="{D80B356C-391D-401C-98FA-511312DD4662}"/>
          </ac:picMkLst>
        </pc:picChg>
        <pc:picChg chg="add del mod">
          <ac:chgData name="حنان درويش عمر عابد" userId="824da86f-7d00-4d09-a900-2adc6809541f" providerId="ADAL" clId="{4F62C58D-C0CD-4791-96BB-5F1530EBBBD2}" dt="2023-03-09T06:38:22.397" v="253" actId="931"/>
          <ac:picMkLst>
            <pc:docMk/>
            <pc:sldMk cId="0" sldId="285"/>
            <ac:picMk id="9" creationId="{69318D46-EBC4-4CD3-8DF1-D8DF6ABF5600}"/>
          </ac:picMkLst>
        </pc:picChg>
        <pc:picChg chg="add del mod">
          <ac:chgData name="حنان درويش عمر عابد" userId="824da86f-7d00-4d09-a900-2adc6809541f" providerId="ADAL" clId="{4F62C58D-C0CD-4791-96BB-5F1530EBBBD2}" dt="2023-03-09T06:38:19.735" v="250" actId="931"/>
          <ac:picMkLst>
            <pc:docMk/>
            <pc:sldMk cId="0" sldId="285"/>
            <ac:picMk id="11" creationId="{06B65CFB-EF1B-4076-BAA3-9F5D0074736F}"/>
          </ac:picMkLst>
        </pc:picChg>
        <pc:picChg chg="add mod">
          <ac:chgData name="حنان درويش عمر عابد" userId="824da86f-7d00-4d09-a900-2adc6809541f" providerId="ADAL" clId="{4F62C58D-C0CD-4791-96BB-5F1530EBBBD2}" dt="2023-03-09T10:54:34.825" v="1051" actId="1076"/>
          <ac:picMkLst>
            <pc:docMk/>
            <pc:sldMk cId="0" sldId="285"/>
            <ac:picMk id="13" creationId="{EC4E136F-3508-479A-AD6B-F33848AF58ED}"/>
          </ac:picMkLst>
        </pc:picChg>
        <pc:picChg chg="add mod">
          <ac:chgData name="حنان درويش عمر عابد" userId="824da86f-7d00-4d09-a900-2adc6809541f" providerId="ADAL" clId="{4F62C58D-C0CD-4791-96BB-5F1530EBBBD2}" dt="2023-03-09T19:17:37.220" v="1442" actId="1076"/>
          <ac:picMkLst>
            <pc:docMk/>
            <pc:sldMk cId="0" sldId="285"/>
            <ac:picMk id="15" creationId="{729CE86E-FB6A-46F8-BC09-C185F93E36E0}"/>
          </ac:picMkLst>
        </pc:picChg>
        <pc:picChg chg="add mod">
          <ac:chgData name="حنان درويش عمر عابد" userId="824da86f-7d00-4d09-a900-2adc6809541f" providerId="ADAL" clId="{4F62C58D-C0CD-4791-96BB-5F1530EBBBD2}" dt="2023-03-09T06:55:04.004" v="665"/>
          <ac:picMkLst>
            <pc:docMk/>
            <pc:sldMk cId="0" sldId="285"/>
            <ac:picMk id="42" creationId="{93976C8F-6355-4B20-B2B0-50B8F305D062}"/>
          </ac:picMkLst>
        </pc:picChg>
        <pc:picChg chg="add mod">
          <ac:chgData name="حنان درويش عمر عابد" userId="824da86f-7d00-4d09-a900-2adc6809541f" providerId="ADAL" clId="{4F62C58D-C0CD-4791-96BB-5F1530EBBBD2}" dt="2023-03-09T06:55:25.782" v="668" actId="1076"/>
          <ac:picMkLst>
            <pc:docMk/>
            <pc:sldMk cId="0" sldId="285"/>
            <ac:picMk id="43" creationId="{630617E1-525C-4CD5-9EFE-E0CE31386842}"/>
          </ac:picMkLst>
        </pc:picChg>
      </pc:sldChg>
      <pc:sldChg chg="del">
        <pc:chgData name="حنان درويش عمر عابد" userId="824da86f-7d00-4d09-a900-2adc6809541f" providerId="ADAL" clId="{4F62C58D-C0CD-4791-96BB-5F1530EBBBD2}" dt="2023-03-09T19:21:10.018" v="1470" actId="2696"/>
        <pc:sldMkLst>
          <pc:docMk/>
          <pc:sldMk cId="0" sldId="286"/>
        </pc:sldMkLst>
      </pc:sldChg>
      <pc:sldChg chg="del">
        <pc:chgData name="حنان درويش عمر عابد" userId="824da86f-7d00-4d09-a900-2adc6809541f" providerId="ADAL" clId="{4F62C58D-C0CD-4791-96BB-5F1530EBBBD2}" dt="2023-03-09T19:21:31.134" v="1478" actId="2696"/>
        <pc:sldMkLst>
          <pc:docMk/>
          <pc:sldMk cId="0" sldId="287"/>
        </pc:sldMkLst>
      </pc:sldChg>
      <pc:sldChg chg="addSp modSp mod">
        <pc:chgData name="حنان درويش عمر عابد" userId="824da86f-7d00-4d09-a900-2adc6809541f" providerId="ADAL" clId="{4F62C58D-C0CD-4791-96BB-5F1530EBBBD2}" dt="2023-03-20T04:47:32.842" v="1807"/>
        <pc:sldMkLst>
          <pc:docMk/>
          <pc:sldMk cId="0" sldId="288"/>
        </pc:sldMkLst>
        <pc:spChg chg="mod">
          <ac:chgData name="حنان درويش عمر عابد" userId="824da86f-7d00-4d09-a900-2adc6809541f" providerId="ADAL" clId="{4F62C58D-C0CD-4791-96BB-5F1530EBBBD2}" dt="2023-03-09T09:59:24.905" v="877" actId="1076"/>
          <ac:spMkLst>
            <pc:docMk/>
            <pc:sldMk cId="0" sldId="288"/>
            <ac:spMk id="29" creationId="{86395186-9230-4A56-8E70-E592F994256C}"/>
          </ac:spMkLst>
        </pc:spChg>
        <pc:spChg chg="mod">
          <ac:chgData name="حنان درويش عمر عابد" userId="824da86f-7d00-4d09-a900-2adc6809541f" providerId="ADAL" clId="{4F62C58D-C0CD-4791-96BB-5F1530EBBBD2}" dt="2023-03-09T09:59:14.264" v="876" actId="1076"/>
          <ac:spMkLst>
            <pc:docMk/>
            <pc:sldMk cId="0" sldId="288"/>
            <ac:spMk id="30" creationId="{2DAB44CC-CCDF-4524-8605-C363EDA5CC53}"/>
          </ac:spMkLst>
        </pc:spChg>
        <pc:spChg chg="mod">
          <ac:chgData name="حنان درويش عمر عابد" userId="824da86f-7d00-4d09-a900-2adc6809541f" providerId="ADAL" clId="{4F62C58D-C0CD-4791-96BB-5F1530EBBBD2}" dt="2023-03-09T09:59:48.381" v="883" actId="1076"/>
          <ac:spMkLst>
            <pc:docMk/>
            <pc:sldMk cId="0" sldId="288"/>
            <ac:spMk id="35" creationId="{2CABE99F-1CFC-4C1A-BBA9-FF8414E16AAA}"/>
          </ac:spMkLst>
        </pc:spChg>
        <pc:spChg chg="mod">
          <ac:chgData name="حنان درويش عمر عابد" userId="824da86f-7d00-4d09-a900-2adc6809541f" providerId="ADAL" clId="{4F62C58D-C0CD-4791-96BB-5F1530EBBBD2}" dt="2023-03-09T09:59:44.771" v="882" actId="1076"/>
          <ac:spMkLst>
            <pc:docMk/>
            <pc:sldMk cId="0" sldId="288"/>
            <ac:spMk id="36" creationId="{B78FC7BD-4FF0-4137-A3FB-554A61FE17EB}"/>
          </ac:spMkLst>
        </pc:spChg>
        <pc:spChg chg="mod">
          <ac:chgData name="حنان درويش عمر عابد" userId="824da86f-7d00-4d09-a900-2adc6809541f" providerId="ADAL" clId="{4F62C58D-C0CD-4791-96BB-5F1530EBBBD2}" dt="2023-03-09T10:00:03.433" v="885" actId="2710"/>
          <ac:spMkLst>
            <pc:docMk/>
            <pc:sldMk cId="0" sldId="288"/>
            <ac:spMk id="60424" creationId="{0273D143-4B8B-4DCD-85B3-BA909D1189CD}"/>
          </ac:spMkLst>
        </pc:spChg>
        <pc:spChg chg="mod">
          <ac:chgData name="حنان درويش عمر عابد" userId="824da86f-7d00-4d09-a900-2adc6809541f" providerId="ADAL" clId="{4F62C58D-C0CD-4791-96BB-5F1530EBBBD2}" dt="2023-03-09T09:59:41.619" v="881" actId="1076"/>
          <ac:spMkLst>
            <pc:docMk/>
            <pc:sldMk cId="0" sldId="288"/>
            <ac:spMk id="60428" creationId="{9FF971B1-D75F-43C3-8C9A-2D9F0B45DD27}"/>
          </ac:spMkLst>
        </pc:spChg>
        <pc:picChg chg="mod">
          <ac:chgData name="حنان درويش عمر عابد" userId="824da86f-7d00-4d09-a900-2adc6809541f" providerId="ADAL" clId="{4F62C58D-C0CD-4791-96BB-5F1530EBBBD2}" dt="2023-03-20T04:47:32.842" v="1807"/>
          <ac:picMkLst>
            <pc:docMk/>
            <pc:sldMk cId="0" sldId="288"/>
            <ac:picMk id="3" creationId="{DD296781-8A4C-494B-82F4-E76C44B79015}"/>
          </ac:picMkLst>
        </pc:picChg>
        <pc:picChg chg="add mod">
          <ac:chgData name="حنان درويش عمر عابد" userId="824da86f-7d00-4d09-a900-2adc6809541f" providerId="ADAL" clId="{4F62C58D-C0CD-4791-96BB-5F1530EBBBD2}" dt="2023-03-09T19:24:36.074" v="1490"/>
          <ac:picMkLst>
            <pc:docMk/>
            <pc:sldMk cId="0" sldId="288"/>
            <ac:picMk id="16" creationId="{73F8D649-68FD-4406-ACC8-C5DA95624F18}"/>
          </ac:picMkLst>
        </pc:picChg>
      </pc:sldChg>
      <pc:sldChg chg="del">
        <pc:chgData name="حنان درويش عمر عابد" userId="824da86f-7d00-4d09-a900-2adc6809541f" providerId="ADAL" clId="{4F62C58D-C0CD-4791-96BB-5F1530EBBBD2}" dt="2023-03-09T19:21:19.363" v="1474" actId="2696"/>
        <pc:sldMkLst>
          <pc:docMk/>
          <pc:sldMk cId="0" sldId="289"/>
        </pc:sldMkLst>
      </pc:sldChg>
      <pc:sldChg chg="del">
        <pc:chgData name="حنان درويش عمر عابد" userId="824da86f-7d00-4d09-a900-2adc6809541f" providerId="ADAL" clId="{4F62C58D-C0CD-4791-96BB-5F1530EBBBD2}" dt="2023-03-09T19:21:00.446" v="1467" actId="2696"/>
        <pc:sldMkLst>
          <pc:docMk/>
          <pc:sldMk cId="0" sldId="291"/>
        </pc:sldMkLst>
      </pc:sldChg>
      <pc:sldChg chg="del">
        <pc:chgData name="حنان درويش عمر عابد" userId="824da86f-7d00-4d09-a900-2adc6809541f" providerId="ADAL" clId="{4F62C58D-C0CD-4791-96BB-5F1530EBBBD2}" dt="2023-03-09T19:21:14.886" v="1472" actId="2696"/>
        <pc:sldMkLst>
          <pc:docMk/>
          <pc:sldMk cId="0" sldId="292"/>
        </pc:sldMkLst>
      </pc:sldChg>
      <pc:sldChg chg="modSp del mod">
        <pc:chgData name="حنان درويش عمر عابد" userId="824da86f-7d00-4d09-a900-2adc6809541f" providerId="ADAL" clId="{4F62C58D-C0CD-4791-96BB-5F1530EBBBD2}" dt="2023-03-09T19:21:07.827" v="1469" actId="2696"/>
        <pc:sldMkLst>
          <pc:docMk/>
          <pc:sldMk cId="0" sldId="293"/>
        </pc:sldMkLst>
        <pc:spChg chg="mod">
          <ac:chgData name="حنان درويش عمر عابد" userId="824da86f-7d00-4d09-a900-2adc6809541f" providerId="ADAL" clId="{4F62C58D-C0CD-4791-96BB-5F1530EBBBD2}" dt="2023-03-09T11:01:58.905" v="1054" actId="1076"/>
          <ac:spMkLst>
            <pc:docMk/>
            <pc:sldMk cId="0" sldId="293"/>
            <ac:spMk id="125" creationId="{B1BA8F65-1FCD-4512-91F3-37694B262C60}"/>
          </ac:spMkLst>
        </pc:spChg>
        <pc:spChg chg="mod">
          <ac:chgData name="حنان درويش عمر عابد" userId="824da86f-7d00-4d09-a900-2adc6809541f" providerId="ADAL" clId="{4F62C58D-C0CD-4791-96BB-5F1530EBBBD2}" dt="2023-03-09T11:02:05.414" v="1055" actId="14100"/>
          <ac:spMkLst>
            <pc:docMk/>
            <pc:sldMk cId="0" sldId="293"/>
            <ac:spMk id="88086" creationId="{F3883159-90FE-4ADB-B5D4-C7E174F4C580}"/>
          </ac:spMkLst>
        </pc:spChg>
      </pc:sldChg>
      <pc:sldChg chg="del">
        <pc:chgData name="حنان درويش عمر عابد" userId="824da86f-7d00-4d09-a900-2adc6809541f" providerId="ADAL" clId="{4F62C58D-C0CD-4791-96BB-5F1530EBBBD2}" dt="2023-03-09T19:21:17.274" v="1473" actId="2696"/>
        <pc:sldMkLst>
          <pc:docMk/>
          <pc:sldMk cId="0" sldId="294"/>
        </pc:sldMkLst>
      </pc:sldChg>
      <pc:sldChg chg="del">
        <pc:chgData name="حنان درويش عمر عابد" userId="824da86f-7d00-4d09-a900-2adc6809541f" providerId="ADAL" clId="{4F62C58D-C0CD-4791-96BB-5F1530EBBBD2}" dt="2023-03-09T19:21:23.511" v="1476" actId="2696"/>
        <pc:sldMkLst>
          <pc:docMk/>
          <pc:sldMk cId="0" sldId="295"/>
        </pc:sldMkLst>
      </pc:sldChg>
      <pc:sldChg chg="del">
        <pc:chgData name="حنان درويش عمر عابد" userId="824da86f-7d00-4d09-a900-2adc6809541f" providerId="ADAL" clId="{4F62C58D-C0CD-4791-96BB-5F1530EBBBD2}" dt="2023-03-09T19:21:05.337" v="1468" actId="2696"/>
        <pc:sldMkLst>
          <pc:docMk/>
          <pc:sldMk cId="0" sldId="296"/>
        </pc:sldMkLst>
      </pc:sldChg>
      <pc:sldChg chg="modSp ord">
        <pc:chgData name="حنان درويش عمر عابد" userId="824da86f-7d00-4d09-a900-2adc6809541f" providerId="ADAL" clId="{4F62C58D-C0CD-4791-96BB-5F1530EBBBD2}" dt="2023-03-20T04:47:32.842" v="1807"/>
        <pc:sldMkLst>
          <pc:docMk/>
          <pc:sldMk cId="0" sldId="299"/>
        </pc:sldMkLst>
        <pc:spChg chg="mod">
          <ac:chgData name="حنان درويش عمر عابد" userId="824da86f-7d00-4d09-a900-2adc6809541f" providerId="ADAL" clId="{4F62C58D-C0CD-4791-96BB-5F1530EBBBD2}" dt="2023-03-20T04:47:32.842" v="1807"/>
          <ac:spMkLst>
            <pc:docMk/>
            <pc:sldMk cId="0" sldId="299"/>
            <ac:spMk id="98315" creationId="{736A7BA4-DE8E-4662-A748-BBD8A5D00CDA}"/>
          </ac:spMkLst>
        </pc:spChg>
        <pc:spChg chg="mod">
          <ac:chgData name="حنان درويش عمر عابد" userId="824da86f-7d00-4d09-a900-2adc6809541f" providerId="ADAL" clId="{4F62C58D-C0CD-4791-96BB-5F1530EBBBD2}" dt="2023-03-20T04:47:32.842" v="1807"/>
          <ac:spMkLst>
            <pc:docMk/>
            <pc:sldMk cId="0" sldId="299"/>
            <ac:spMk id="98316" creationId="{B9F830EC-B479-432E-B278-21D16F8E4152}"/>
          </ac:spMkLst>
        </pc:spChg>
      </pc:sldChg>
      <pc:sldChg chg="del">
        <pc:chgData name="حنان درويش عمر عابد" userId="824da86f-7d00-4d09-a900-2adc6809541f" providerId="ADAL" clId="{4F62C58D-C0CD-4791-96BB-5F1530EBBBD2}" dt="2023-03-09T19:21:55.183" v="1482" actId="2696"/>
        <pc:sldMkLst>
          <pc:docMk/>
          <pc:sldMk cId="0" sldId="300"/>
        </pc:sldMkLst>
      </pc:sldChg>
      <pc:sldChg chg="modSp ord">
        <pc:chgData name="حنان درويش عمر عابد" userId="824da86f-7d00-4d09-a900-2adc6809541f" providerId="ADAL" clId="{4F62C58D-C0CD-4791-96BB-5F1530EBBBD2}" dt="2023-03-20T04:47:32.842" v="1807"/>
        <pc:sldMkLst>
          <pc:docMk/>
          <pc:sldMk cId="0" sldId="301"/>
        </pc:sldMkLst>
        <pc:spChg chg="mod">
          <ac:chgData name="حنان درويش عمر عابد" userId="824da86f-7d00-4d09-a900-2adc6809541f" providerId="ADAL" clId="{4F62C58D-C0CD-4791-96BB-5F1530EBBBD2}" dt="2023-03-20T04:47:32.842" v="1807"/>
          <ac:spMkLst>
            <pc:docMk/>
            <pc:sldMk cId="0" sldId="301"/>
            <ac:spMk id="100366" creationId="{3A0B56BD-5EF5-42F2-AA96-38283EC3958B}"/>
          </ac:spMkLst>
        </pc:spChg>
        <pc:spChg chg="mod">
          <ac:chgData name="حنان درويش عمر عابد" userId="824da86f-7d00-4d09-a900-2adc6809541f" providerId="ADAL" clId="{4F62C58D-C0CD-4791-96BB-5F1530EBBBD2}" dt="2023-03-20T04:47:32.842" v="1807"/>
          <ac:spMkLst>
            <pc:docMk/>
            <pc:sldMk cId="0" sldId="301"/>
            <ac:spMk id="100367" creationId="{CAB82D45-7BF9-43D8-8AEC-3CB5B16616D0}"/>
          </ac:spMkLst>
        </pc:spChg>
      </pc:sldChg>
      <pc:sldChg chg="ord">
        <pc:chgData name="حنان درويش عمر عابد" userId="824da86f-7d00-4d09-a900-2adc6809541f" providerId="ADAL" clId="{4F62C58D-C0CD-4791-96BB-5F1530EBBBD2}" dt="2023-03-09T10:19:01.030" v="1022"/>
        <pc:sldMkLst>
          <pc:docMk/>
          <pc:sldMk cId="0" sldId="303"/>
        </pc:sldMkLst>
      </pc:sldChg>
      <pc:sldChg chg="del">
        <pc:chgData name="حنان درويش عمر عابد" userId="824da86f-7d00-4d09-a900-2adc6809541f" providerId="ADAL" clId="{4F62C58D-C0CD-4791-96BB-5F1530EBBBD2}" dt="2023-03-09T19:21:42.296" v="1480" actId="2696"/>
        <pc:sldMkLst>
          <pc:docMk/>
          <pc:sldMk cId="0" sldId="305"/>
        </pc:sldMkLst>
      </pc:sldChg>
      <pc:sldChg chg="del">
        <pc:chgData name="حنان درويش عمر عابد" userId="824da86f-7d00-4d09-a900-2adc6809541f" providerId="ADAL" clId="{4F62C58D-C0CD-4791-96BB-5F1530EBBBD2}" dt="2023-03-09T19:21:21.546" v="1475" actId="2696"/>
        <pc:sldMkLst>
          <pc:docMk/>
          <pc:sldMk cId="0" sldId="306"/>
        </pc:sldMkLst>
      </pc:sldChg>
      <pc:sldChg chg="del">
        <pc:chgData name="حنان درويش عمر عابد" userId="824da86f-7d00-4d09-a900-2adc6809541f" providerId="ADAL" clId="{4F62C58D-C0CD-4791-96BB-5F1530EBBBD2}" dt="2023-03-09T19:21:12.310" v="1471" actId="2696"/>
        <pc:sldMkLst>
          <pc:docMk/>
          <pc:sldMk cId="0" sldId="307"/>
        </pc:sldMkLst>
      </pc:sldChg>
      <pc:sldChg chg="del">
        <pc:chgData name="حنان درويش عمر عابد" userId="824da86f-7d00-4d09-a900-2adc6809541f" providerId="ADAL" clId="{4F62C58D-C0CD-4791-96BB-5F1530EBBBD2}" dt="2023-03-09T19:21:35.210" v="1479" actId="2696"/>
        <pc:sldMkLst>
          <pc:docMk/>
          <pc:sldMk cId="0" sldId="308"/>
        </pc:sldMkLst>
      </pc:sldChg>
      <pc:sldChg chg="modSp mod ord">
        <pc:chgData name="حنان درويش عمر عابد" userId="824da86f-7d00-4d09-a900-2adc6809541f" providerId="ADAL" clId="{4F62C58D-C0CD-4791-96BB-5F1530EBBBD2}" dt="2023-03-22T05:32:10.127" v="2184" actId="20577"/>
        <pc:sldMkLst>
          <pc:docMk/>
          <pc:sldMk cId="0" sldId="312"/>
        </pc:sldMkLst>
        <pc:spChg chg="mod">
          <ac:chgData name="حنان درويش عمر عابد" userId="824da86f-7d00-4d09-a900-2adc6809541f" providerId="ADAL" clId="{4F62C58D-C0CD-4791-96BB-5F1530EBBBD2}" dt="2023-03-14T06:10:43.921" v="1570" actId="20577"/>
          <ac:spMkLst>
            <pc:docMk/>
            <pc:sldMk cId="0" sldId="312"/>
            <ac:spMk id="7" creationId="{7CB23652-4788-4863-9410-A82763A25101}"/>
          </ac:spMkLst>
        </pc:spChg>
        <pc:spChg chg="mod">
          <ac:chgData name="حنان درويش عمر عابد" userId="824da86f-7d00-4d09-a900-2adc6809541f" providerId="ADAL" clId="{4F62C58D-C0CD-4791-96BB-5F1530EBBBD2}" dt="2023-03-22T05:31:40.752" v="2181" actId="207"/>
          <ac:spMkLst>
            <pc:docMk/>
            <pc:sldMk cId="0" sldId="312"/>
            <ac:spMk id="53" creationId="{77D34D74-7429-4F0C-BF7E-7B84DE787BCB}"/>
          </ac:spMkLst>
        </pc:spChg>
        <pc:spChg chg="mod">
          <ac:chgData name="حنان درويش عمر عابد" userId="824da86f-7d00-4d09-a900-2adc6809541f" providerId="ADAL" clId="{4F62C58D-C0CD-4791-96BB-5F1530EBBBD2}" dt="2023-03-22T05:32:10.127" v="2184" actId="20577"/>
          <ac:spMkLst>
            <pc:docMk/>
            <pc:sldMk cId="0" sldId="312"/>
            <ac:spMk id="54" creationId="{9FDA452C-F389-4DE4-B2CA-F95C774C76DD}"/>
          </ac:spMkLst>
        </pc:spChg>
        <pc:spChg chg="mod">
          <ac:chgData name="حنان درويش عمر عابد" userId="824da86f-7d00-4d09-a900-2adc6809541f" providerId="ADAL" clId="{4F62C58D-C0CD-4791-96BB-5F1530EBBBD2}" dt="2023-03-22T05:31:40.752" v="2181" actId="207"/>
          <ac:spMkLst>
            <pc:docMk/>
            <pc:sldMk cId="0" sldId="312"/>
            <ac:spMk id="55" creationId="{37CE950B-1C7F-497C-B426-69FD01BC7102}"/>
          </ac:spMkLst>
        </pc:spChg>
        <pc:spChg chg="mod">
          <ac:chgData name="حنان درويش عمر عابد" userId="824da86f-7d00-4d09-a900-2adc6809541f" providerId="ADAL" clId="{4F62C58D-C0CD-4791-96BB-5F1530EBBBD2}" dt="2023-03-22T05:32:06.593" v="2183" actId="20577"/>
          <ac:spMkLst>
            <pc:docMk/>
            <pc:sldMk cId="0" sldId="312"/>
            <ac:spMk id="56" creationId="{07CFFB1A-9DFD-46E2-8774-2FA48CEB2B6E}"/>
          </ac:spMkLst>
        </pc:spChg>
        <pc:spChg chg="mod">
          <ac:chgData name="حنان درويش عمر عابد" userId="824da86f-7d00-4d09-a900-2adc6809541f" providerId="ADAL" clId="{4F62C58D-C0CD-4791-96BB-5F1530EBBBD2}" dt="2023-03-22T05:31:40.752" v="2181" actId="207"/>
          <ac:spMkLst>
            <pc:docMk/>
            <pc:sldMk cId="0" sldId="312"/>
            <ac:spMk id="57" creationId="{96BDB561-5208-4AB2-A39B-68B2BDB7E035}"/>
          </ac:spMkLst>
        </pc:spChg>
        <pc:spChg chg="mod">
          <ac:chgData name="حنان درويش عمر عابد" userId="824da86f-7d00-4d09-a900-2adc6809541f" providerId="ADAL" clId="{4F62C58D-C0CD-4791-96BB-5F1530EBBBD2}" dt="2023-03-22T05:31:40.752" v="2181" actId="207"/>
          <ac:spMkLst>
            <pc:docMk/>
            <pc:sldMk cId="0" sldId="312"/>
            <ac:spMk id="58" creationId="{A7415585-3BA0-4D90-90BB-F0278AA1B4F2}"/>
          </ac:spMkLst>
        </pc:spChg>
        <pc:spChg chg="mod">
          <ac:chgData name="حنان درويش عمر عابد" userId="824da86f-7d00-4d09-a900-2adc6809541f" providerId="ADAL" clId="{4F62C58D-C0CD-4791-96BB-5F1530EBBBD2}" dt="2023-03-22T05:31:40.752" v="2181" actId="207"/>
          <ac:spMkLst>
            <pc:docMk/>
            <pc:sldMk cId="0" sldId="312"/>
            <ac:spMk id="59" creationId="{573FF458-46F6-483B-B4FF-60F13BFB8009}"/>
          </ac:spMkLst>
        </pc:spChg>
        <pc:spChg chg="mod">
          <ac:chgData name="حنان درويش عمر عابد" userId="824da86f-7d00-4d09-a900-2adc6809541f" providerId="ADAL" clId="{4F62C58D-C0CD-4791-96BB-5F1530EBBBD2}" dt="2023-03-22T05:31:59.097" v="2182" actId="20577"/>
          <ac:spMkLst>
            <pc:docMk/>
            <pc:sldMk cId="0" sldId="312"/>
            <ac:spMk id="60" creationId="{F4EC78E1-1192-41A2-94FA-1DFB5FE17205}"/>
          </ac:spMkLst>
        </pc:spChg>
        <pc:spChg chg="mod">
          <ac:chgData name="حنان درويش عمر عابد" userId="824da86f-7d00-4d09-a900-2adc6809541f" providerId="ADAL" clId="{4F62C58D-C0CD-4791-96BB-5F1530EBBBD2}" dt="2023-03-22T05:31:40.752" v="2181" actId="207"/>
          <ac:spMkLst>
            <pc:docMk/>
            <pc:sldMk cId="0" sldId="312"/>
            <ac:spMk id="61" creationId="{FB40B470-7BB9-491E-A0A5-09BF5D279C2C}"/>
          </ac:spMkLst>
        </pc:spChg>
        <pc:spChg chg="mod">
          <ac:chgData name="حنان درويش عمر عابد" userId="824da86f-7d00-4d09-a900-2adc6809541f" providerId="ADAL" clId="{4F62C58D-C0CD-4791-96BB-5F1530EBBBD2}" dt="2023-03-22T05:31:40.752" v="2181" actId="207"/>
          <ac:spMkLst>
            <pc:docMk/>
            <pc:sldMk cId="0" sldId="312"/>
            <ac:spMk id="62" creationId="{0920C2B7-13EB-4415-BB77-9E4B24FC45B7}"/>
          </ac:spMkLst>
        </pc:spChg>
        <pc:spChg chg="mod">
          <ac:chgData name="حنان درويش عمر عابد" userId="824da86f-7d00-4d09-a900-2adc6809541f" providerId="ADAL" clId="{4F62C58D-C0CD-4791-96BB-5F1530EBBBD2}" dt="2023-03-14T06:11:24.440" v="1571" actId="1076"/>
          <ac:spMkLst>
            <pc:docMk/>
            <pc:sldMk cId="0" sldId="312"/>
            <ac:spMk id="63" creationId="{0FE30172-14EA-454E-9BED-000145D8F992}"/>
          </ac:spMkLst>
        </pc:spChg>
      </pc:sldChg>
      <pc:sldChg chg="modSp mod ord">
        <pc:chgData name="حنان درويش عمر عابد" userId="824da86f-7d00-4d09-a900-2adc6809541f" providerId="ADAL" clId="{4F62C58D-C0CD-4791-96BB-5F1530EBBBD2}" dt="2023-03-22T05:40:11.940" v="2314"/>
        <pc:sldMkLst>
          <pc:docMk/>
          <pc:sldMk cId="0" sldId="313"/>
        </pc:sldMkLst>
        <pc:spChg chg="mod">
          <ac:chgData name="حنان درويش عمر عابد" userId="824da86f-7d00-4d09-a900-2adc6809541f" providerId="ADAL" clId="{4F62C58D-C0CD-4791-96BB-5F1530EBBBD2}" dt="2023-03-14T06:02:04.710" v="1548" actId="2711"/>
          <ac:spMkLst>
            <pc:docMk/>
            <pc:sldMk cId="0" sldId="313"/>
            <ac:spMk id="7" creationId="{7A2BF5A8-E139-4033-90F0-E4F458B040EF}"/>
          </ac:spMkLst>
        </pc:spChg>
        <pc:spChg chg="mod">
          <ac:chgData name="حنان درويش عمر عابد" userId="824da86f-7d00-4d09-a900-2adc6809541f" providerId="ADAL" clId="{4F62C58D-C0CD-4791-96BB-5F1530EBBBD2}" dt="2023-03-22T05:39:07.848" v="2274" actId="20577"/>
          <ac:spMkLst>
            <pc:docMk/>
            <pc:sldMk cId="0" sldId="313"/>
            <ac:spMk id="111632" creationId="{52015556-E141-4000-8122-8CABA07A4792}"/>
          </ac:spMkLst>
        </pc:spChg>
        <pc:spChg chg="mod">
          <ac:chgData name="حنان درويش عمر عابد" userId="824da86f-7d00-4d09-a900-2adc6809541f" providerId="ADAL" clId="{4F62C58D-C0CD-4791-96BB-5F1530EBBBD2}" dt="2023-03-22T05:37:52.014" v="2237" actId="1076"/>
          <ac:spMkLst>
            <pc:docMk/>
            <pc:sldMk cId="0" sldId="313"/>
            <ac:spMk id="111634" creationId="{721BD3B8-F481-4D1F-ADD2-D7B031DC386A}"/>
          </ac:spMkLst>
        </pc:spChg>
        <pc:spChg chg="mod">
          <ac:chgData name="حنان درويش عمر عابد" userId="824da86f-7d00-4d09-a900-2adc6809541f" providerId="ADAL" clId="{4F62C58D-C0CD-4791-96BB-5F1530EBBBD2}" dt="2023-03-22T05:39:20.985" v="2279" actId="20577"/>
          <ac:spMkLst>
            <pc:docMk/>
            <pc:sldMk cId="0" sldId="313"/>
            <ac:spMk id="111636" creationId="{DFE6E185-4D4F-48EF-9949-50DC440DE39A}"/>
          </ac:spMkLst>
        </pc:spChg>
        <pc:spChg chg="mod">
          <ac:chgData name="حنان درويش عمر عابد" userId="824da86f-7d00-4d09-a900-2adc6809541f" providerId="ADAL" clId="{4F62C58D-C0CD-4791-96BB-5F1530EBBBD2}" dt="2023-03-22T05:38:55.471" v="2262" actId="20577"/>
          <ac:spMkLst>
            <pc:docMk/>
            <pc:sldMk cId="0" sldId="313"/>
            <ac:spMk id="111638" creationId="{5DD1D038-8C9E-470D-85E6-EC081CD578BF}"/>
          </ac:spMkLst>
        </pc:spChg>
        <pc:spChg chg="mod">
          <ac:chgData name="حنان درويش عمر عابد" userId="824da86f-7d00-4d09-a900-2adc6809541f" providerId="ADAL" clId="{4F62C58D-C0CD-4791-96BB-5F1530EBBBD2}" dt="2023-03-22T05:39:50.495" v="2312" actId="1076"/>
          <ac:spMkLst>
            <pc:docMk/>
            <pc:sldMk cId="0" sldId="313"/>
            <ac:spMk id="111644" creationId="{FD7A3542-31FA-4201-A1BE-652E9177F87B}"/>
          </ac:spMkLst>
        </pc:spChg>
      </pc:sldChg>
      <pc:sldChg chg="modSp mod">
        <pc:chgData name="حنان درويش عمر عابد" userId="824da86f-7d00-4d09-a900-2adc6809541f" providerId="ADAL" clId="{4F62C58D-C0CD-4791-96BB-5F1530EBBBD2}" dt="2023-03-22T05:35:56.713" v="2195" actId="14100"/>
        <pc:sldMkLst>
          <pc:docMk/>
          <pc:sldMk cId="0" sldId="314"/>
        </pc:sldMkLst>
        <pc:spChg chg="mod">
          <ac:chgData name="حنان درويش عمر عابد" userId="824da86f-7d00-4d09-a900-2adc6809541f" providerId="ADAL" clId="{4F62C58D-C0CD-4791-96BB-5F1530EBBBD2}" dt="2023-03-22T05:34:54.603" v="2193" actId="2711"/>
          <ac:spMkLst>
            <pc:docMk/>
            <pc:sldMk cId="0" sldId="314"/>
            <ac:spMk id="7" creationId="{5D9D08D8-E97E-408A-BEE3-9294CB0871C5}"/>
          </ac:spMkLst>
        </pc:spChg>
        <pc:spChg chg="mod">
          <ac:chgData name="حنان درويش عمر عابد" userId="824da86f-7d00-4d09-a900-2adc6809541f" providerId="ADAL" clId="{4F62C58D-C0CD-4791-96BB-5F1530EBBBD2}" dt="2023-03-22T05:35:56.713" v="2195" actId="14100"/>
          <ac:spMkLst>
            <pc:docMk/>
            <pc:sldMk cId="0" sldId="314"/>
            <ac:spMk id="53" creationId="{DC8F752D-790B-4324-83AD-01661EA29C85}"/>
          </ac:spMkLst>
        </pc:spChg>
        <pc:spChg chg="mod">
          <ac:chgData name="حنان درويش عمر عابد" userId="824da86f-7d00-4d09-a900-2adc6809541f" providerId="ADAL" clId="{4F62C58D-C0CD-4791-96BB-5F1530EBBBD2}" dt="2023-03-22T05:35:56.713" v="2195" actId="14100"/>
          <ac:spMkLst>
            <pc:docMk/>
            <pc:sldMk cId="0" sldId="314"/>
            <ac:spMk id="54" creationId="{2A09A640-B5B7-4EE7-90A3-55843FE7FEA5}"/>
          </ac:spMkLst>
        </pc:spChg>
        <pc:spChg chg="mod">
          <ac:chgData name="حنان درويش عمر عابد" userId="824da86f-7d00-4d09-a900-2adc6809541f" providerId="ADAL" clId="{4F62C58D-C0CD-4791-96BB-5F1530EBBBD2}" dt="2023-03-22T05:35:56.713" v="2195" actId="14100"/>
          <ac:spMkLst>
            <pc:docMk/>
            <pc:sldMk cId="0" sldId="314"/>
            <ac:spMk id="55" creationId="{CC03C0D1-C911-4100-A1A5-B3FA5205BCED}"/>
          </ac:spMkLst>
        </pc:spChg>
        <pc:spChg chg="mod">
          <ac:chgData name="حنان درويش عمر عابد" userId="824da86f-7d00-4d09-a900-2adc6809541f" providerId="ADAL" clId="{4F62C58D-C0CD-4791-96BB-5F1530EBBBD2}" dt="2023-03-22T05:35:56.713" v="2195" actId="14100"/>
          <ac:spMkLst>
            <pc:docMk/>
            <pc:sldMk cId="0" sldId="314"/>
            <ac:spMk id="56" creationId="{863BC9F8-2FBC-4A93-AA0C-5FBD61FF5E66}"/>
          </ac:spMkLst>
        </pc:spChg>
        <pc:spChg chg="mod">
          <ac:chgData name="حنان درويش عمر عابد" userId="824da86f-7d00-4d09-a900-2adc6809541f" providerId="ADAL" clId="{4F62C58D-C0CD-4791-96BB-5F1530EBBBD2}" dt="2023-03-22T05:35:56.713" v="2195" actId="14100"/>
          <ac:spMkLst>
            <pc:docMk/>
            <pc:sldMk cId="0" sldId="314"/>
            <ac:spMk id="57" creationId="{9CD0CB20-03B3-4223-99CC-9B017A3B3C71}"/>
          </ac:spMkLst>
        </pc:spChg>
        <pc:spChg chg="mod">
          <ac:chgData name="حنان درويش عمر عابد" userId="824da86f-7d00-4d09-a900-2adc6809541f" providerId="ADAL" clId="{4F62C58D-C0CD-4791-96BB-5F1530EBBBD2}" dt="2023-03-22T05:35:56.713" v="2195" actId="14100"/>
          <ac:spMkLst>
            <pc:docMk/>
            <pc:sldMk cId="0" sldId="314"/>
            <ac:spMk id="58" creationId="{35FC6250-D7CD-4BCF-B8D2-FC965D968ADE}"/>
          </ac:spMkLst>
        </pc:spChg>
        <pc:spChg chg="mod">
          <ac:chgData name="حنان درويش عمر عابد" userId="824da86f-7d00-4d09-a900-2adc6809541f" providerId="ADAL" clId="{4F62C58D-C0CD-4791-96BB-5F1530EBBBD2}" dt="2023-03-22T05:35:56.713" v="2195" actId="14100"/>
          <ac:spMkLst>
            <pc:docMk/>
            <pc:sldMk cId="0" sldId="314"/>
            <ac:spMk id="59" creationId="{A5A21392-F8FA-40C3-8BF8-DFF791526CCC}"/>
          </ac:spMkLst>
        </pc:spChg>
        <pc:spChg chg="mod">
          <ac:chgData name="حنان درويش عمر عابد" userId="824da86f-7d00-4d09-a900-2adc6809541f" providerId="ADAL" clId="{4F62C58D-C0CD-4791-96BB-5F1530EBBBD2}" dt="2023-03-22T05:35:56.713" v="2195" actId="14100"/>
          <ac:spMkLst>
            <pc:docMk/>
            <pc:sldMk cId="0" sldId="314"/>
            <ac:spMk id="60" creationId="{6B005A65-9B29-45ED-B744-0D5B6B961320}"/>
          </ac:spMkLst>
        </pc:spChg>
        <pc:spChg chg="mod">
          <ac:chgData name="حنان درويش عمر عابد" userId="824da86f-7d00-4d09-a900-2adc6809541f" providerId="ADAL" clId="{4F62C58D-C0CD-4791-96BB-5F1530EBBBD2}" dt="2023-03-22T05:35:56.713" v="2195" actId="14100"/>
          <ac:spMkLst>
            <pc:docMk/>
            <pc:sldMk cId="0" sldId="314"/>
            <ac:spMk id="61" creationId="{890DC2B1-8175-4034-8614-95710E6E52D8}"/>
          </ac:spMkLst>
        </pc:spChg>
        <pc:spChg chg="mod">
          <ac:chgData name="حنان درويش عمر عابد" userId="824da86f-7d00-4d09-a900-2adc6809541f" providerId="ADAL" clId="{4F62C58D-C0CD-4791-96BB-5F1530EBBBD2}" dt="2023-03-22T05:35:56.713" v="2195" actId="14100"/>
          <ac:spMkLst>
            <pc:docMk/>
            <pc:sldMk cId="0" sldId="314"/>
            <ac:spMk id="62" creationId="{02782A11-330E-43FF-9118-D0864B39F85B}"/>
          </ac:spMkLst>
        </pc:spChg>
        <pc:spChg chg="mod">
          <ac:chgData name="حنان درويش عمر عابد" userId="824da86f-7d00-4d09-a900-2adc6809541f" providerId="ADAL" clId="{4F62C58D-C0CD-4791-96BB-5F1530EBBBD2}" dt="2023-03-22T05:35:56.713" v="2195" actId="14100"/>
          <ac:spMkLst>
            <pc:docMk/>
            <pc:sldMk cId="0" sldId="314"/>
            <ac:spMk id="63" creationId="{7470CE5C-03EF-4166-958E-FC147E0C026F}"/>
          </ac:spMkLst>
        </pc:spChg>
        <pc:spChg chg="mod">
          <ac:chgData name="حنان درويش عمر عابد" userId="824da86f-7d00-4d09-a900-2adc6809541f" providerId="ADAL" clId="{4F62C58D-C0CD-4791-96BB-5F1530EBBBD2}" dt="2023-03-22T05:35:56.713" v="2195" actId="14100"/>
          <ac:spMkLst>
            <pc:docMk/>
            <pc:sldMk cId="0" sldId="314"/>
            <ac:spMk id="64" creationId="{D1FA2B27-2964-48B5-8DFA-789B4FB0A81E}"/>
          </ac:spMkLst>
        </pc:spChg>
        <pc:spChg chg="mod">
          <ac:chgData name="حنان درويش عمر عابد" userId="824da86f-7d00-4d09-a900-2adc6809541f" providerId="ADAL" clId="{4F62C58D-C0CD-4791-96BB-5F1530EBBBD2}" dt="2023-03-22T05:35:56.713" v="2195" actId="14100"/>
          <ac:spMkLst>
            <pc:docMk/>
            <pc:sldMk cId="0" sldId="314"/>
            <ac:spMk id="65" creationId="{1A75E652-7746-452D-B244-029DDDEDF31E}"/>
          </ac:spMkLst>
        </pc:spChg>
        <pc:spChg chg="mod">
          <ac:chgData name="حنان درويش عمر عابد" userId="824da86f-7d00-4d09-a900-2adc6809541f" providerId="ADAL" clId="{4F62C58D-C0CD-4791-96BB-5F1530EBBBD2}" dt="2023-03-22T05:35:56.713" v="2195" actId="14100"/>
          <ac:spMkLst>
            <pc:docMk/>
            <pc:sldMk cId="0" sldId="314"/>
            <ac:spMk id="66" creationId="{597C61B3-A7C1-49A0-A6D2-9A71A4D8E066}"/>
          </ac:spMkLst>
        </pc:spChg>
        <pc:spChg chg="mod">
          <ac:chgData name="حنان درويش عمر عابد" userId="824da86f-7d00-4d09-a900-2adc6809541f" providerId="ADAL" clId="{4F62C58D-C0CD-4791-96BB-5F1530EBBBD2}" dt="2023-03-22T05:35:56.713" v="2195" actId="14100"/>
          <ac:spMkLst>
            <pc:docMk/>
            <pc:sldMk cId="0" sldId="314"/>
            <ac:spMk id="67" creationId="{251EC544-26E5-413B-8377-FB34945A4BD7}"/>
          </ac:spMkLst>
        </pc:spChg>
        <pc:spChg chg="mod">
          <ac:chgData name="حنان درويش عمر عابد" userId="824da86f-7d00-4d09-a900-2adc6809541f" providerId="ADAL" clId="{4F62C58D-C0CD-4791-96BB-5F1530EBBBD2}" dt="2023-03-22T05:35:56.713" v="2195" actId="14100"/>
          <ac:spMkLst>
            <pc:docMk/>
            <pc:sldMk cId="0" sldId="314"/>
            <ac:spMk id="68" creationId="{D9DD22E4-C8B4-4FC6-8988-CEA52D365272}"/>
          </ac:spMkLst>
        </pc:spChg>
        <pc:spChg chg="mod">
          <ac:chgData name="حنان درويش عمر عابد" userId="824da86f-7d00-4d09-a900-2adc6809541f" providerId="ADAL" clId="{4F62C58D-C0CD-4791-96BB-5F1530EBBBD2}" dt="2023-03-22T05:35:56.713" v="2195" actId="14100"/>
          <ac:spMkLst>
            <pc:docMk/>
            <pc:sldMk cId="0" sldId="314"/>
            <ac:spMk id="69" creationId="{D458655A-AA24-4A47-B9A7-3C3F36B55B40}"/>
          </ac:spMkLst>
        </pc:spChg>
        <pc:spChg chg="mod">
          <ac:chgData name="حنان درويش عمر عابد" userId="824da86f-7d00-4d09-a900-2adc6809541f" providerId="ADAL" clId="{4F62C58D-C0CD-4791-96BB-5F1530EBBBD2}" dt="2023-03-22T05:35:56.713" v="2195" actId="14100"/>
          <ac:spMkLst>
            <pc:docMk/>
            <pc:sldMk cId="0" sldId="314"/>
            <ac:spMk id="70" creationId="{ABA396F5-AE71-4EBC-A84A-D13AC5475B89}"/>
          </ac:spMkLst>
        </pc:spChg>
        <pc:spChg chg="mod">
          <ac:chgData name="حنان درويش عمر عابد" userId="824da86f-7d00-4d09-a900-2adc6809541f" providerId="ADAL" clId="{4F62C58D-C0CD-4791-96BB-5F1530EBBBD2}" dt="2023-03-22T05:35:56.713" v="2195" actId="14100"/>
          <ac:spMkLst>
            <pc:docMk/>
            <pc:sldMk cId="0" sldId="314"/>
            <ac:spMk id="71" creationId="{3397CCC3-DBEB-457C-8E4D-ECC242E5FBAF}"/>
          </ac:spMkLst>
        </pc:spChg>
        <pc:spChg chg="mod">
          <ac:chgData name="حنان درويش عمر عابد" userId="824da86f-7d00-4d09-a900-2adc6809541f" providerId="ADAL" clId="{4F62C58D-C0CD-4791-96BB-5F1530EBBBD2}" dt="2023-03-22T05:35:56.713" v="2195" actId="14100"/>
          <ac:spMkLst>
            <pc:docMk/>
            <pc:sldMk cId="0" sldId="314"/>
            <ac:spMk id="72" creationId="{2DE5DB6E-AA51-4055-A7C3-9838F7F3C758}"/>
          </ac:spMkLst>
        </pc:spChg>
        <pc:grpChg chg="mod">
          <ac:chgData name="حنان درويش عمر عابد" userId="824da86f-7d00-4d09-a900-2adc6809541f" providerId="ADAL" clId="{4F62C58D-C0CD-4791-96BB-5F1530EBBBD2}" dt="2023-03-22T05:35:56.713" v="2195" actId="14100"/>
          <ac:grpSpMkLst>
            <pc:docMk/>
            <pc:sldMk cId="0" sldId="314"/>
            <ac:grpSpMk id="74" creationId="{638BDA67-247A-432D-934A-CDF5DAD749DF}"/>
          </ac:grpSpMkLst>
        </pc:grpChg>
        <pc:grpChg chg="mod">
          <ac:chgData name="حنان درويش عمر عابد" userId="824da86f-7d00-4d09-a900-2adc6809541f" providerId="ADAL" clId="{4F62C58D-C0CD-4791-96BB-5F1530EBBBD2}" dt="2023-03-22T05:35:56.713" v="2195" actId="14100"/>
          <ac:grpSpMkLst>
            <pc:docMk/>
            <pc:sldMk cId="0" sldId="314"/>
            <ac:grpSpMk id="81" creationId="{DB2931B0-AE0E-48E1-9780-1F77D129909E}"/>
          </ac:grpSpMkLst>
        </pc:grpChg>
        <pc:grpChg chg="mod">
          <ac:chgData name="حنان درويش عمر عابد" userId="824da86f-7d00-4d09-a900-2adc6809541f" providerId="ADAL" clId="{4F62C58D-C0CD-4791-96BB-5F1530EBBBD2}" dt="2023-03-22T05:35:56.713" v="2195" actId="14100"/>
          <ac:grpSpMkLst>
            <pc:docMk/>
            <pc:sldMk cId="0" sldId="314"/>
            <ac:grpSpMk id="86" creationId="{3DB6DF5D-CDE5-4363-9CB8-92D281C8D600}"/>
          </ac:grpSpMkLst>
        </pc:grpChg>
        <pc:grpChg chg="mod">
          <ac:chgData name="حنان درويش عمر عابد" userId="824da86f-7d00-4d09-a900-2adc6809541f" providerId="ADAL" clId="{4F62C58D-C0CD-4791-96BB-5F1530EBBBD2}" dt="2023-03-22T05:35:56.713" v="2195" actId="14100"/>
          <ac:grpSpMkLst>
            <pc:docMk/>
            <pc:sldMk cId="0" sldId="314"/>
            <ac:grpSpMk id="91" creationId="{CBC696CC-0697-4693-84E3-B87E10963949}"/>
          </ac:grpSpMkLst>
        </pc:grpChg>
      </pc:sldChg>
      <pc:sldChg chg="modSp ord">
        <pc:chgData name="حنان درويش عمر عابد" userId="824da86f-7d00-4d09-a900-2adc6809541f" providerId="ADAL" clId="{4F62C58D-C0CD-4791-96BB-5F1530EBBBD2}" dt="2023-03-20T04:47:32.842" v="1807"/>
        <pc:sldMkLst>
          <pc:docMk/>
          <pc:sldMk cId="0" sldId="316"/>
        </pc:sldMkLst>
        <pc:spChg chg="mod">
          <ac:chgData name="حنان درويش عمر عابد" userId="824da86f-7d00-4d09-a900-2adc6809541f" providerId="ADAL" clId="{4F62C58D-C0CD-4791-96BB-5F1530EBBBD2}" dt="2023-03-20T04:47:32.842" v="1807"/>
          <ac:spMkLst>
            <pc:docMk/>
            <pc:sldMk cId="0" sldId="316"/>
            <ac:spMk id="104468" creationId="{532594BC-6EE3-4706-9288-6E851D8B089A}"/>
          </ac:spMkLst>
        </pc:spChg>
      </pc:sldChg>
      <pc:sldChg chg="addSp modSp ord">
        <pc:chgData name="حنان درويش عمر عابد" userId="824da86f-7d00-4d09-a900-2adc6809541f" providerId="ADAL" clId="{4F62C58D-C0CD-4791-96BB-5F1530EBBBD2}" dt="2023-03-20T04:47:32.842" v="1807"/>
        <pc:sldMkLst>
          <pc:docMk/>
          <pc:sldMk cId="0" sldId="317"/>
        </pc:sldMkLst>
        <pc:spChg chg="mod">
          <ac:chgData name="حنان درويش عمر عابد" userId="824da86f-7d00-4d09-a900-2adc6809541f" providerId="ADAL" clId="{4F62C58D-C0CD-4791-96BB-5F1530EBBBD2}" dt="2023-03-20T04:47:32.842" v="1807"/>
          <ac:spMkLst>
            <pc:docMk/>
            <pc:sldMk cId="0" sldId="317"/>
            <ac:spMk id="105494" creationId="{20693957-D1A5-4946-955D-F0694AB8C6B2}"/>
          </ac:spMkLst>
        </pc:spChg>
        <pc:picChg chg="add mod">
          <ac:chgData name="حنان درويش عمر عابد" userId="824da86f-7d00-4d09-a900-2adc6809541f" providerId="ADAL" clId="{4F62C58D-C0CD-4791-96BB-5F1530EBBBD2}" dt="2023-03-09T19:24:55.384" v="1492"/>
          <ac:picMkLst>
            <pc:docMk/>
            <pc:sldMk cId="0" sldId="317"/>
            <ac:picMk id="53" creationId="{07AE73D2-2EFD-4165-A063-8FFFC5D7DA59}"/>
          </ac:picMkLst>
        </pc:picChg>
      </pc:sldChg>
      <pc:sldChg chg="del">
        <pc:chgData name="حنان درويش عمر عابد" userId="824da86f-7d00-4d09-a900-2adc6809541f" providerId="ADAL" clId="{4F62C58D-C0CD-4791-96BB-5F1530EBBBD2}" dt="2023-03-09T19:21:52.718" v="1481" actId="2696"/>
        <pc:sldMkLst>
          <pc:docMk/>
          <pc:sldMk cId="0" sldId="325"/>
        </pc:sldMkLst>
      </pc:sldChg>
      <pc:sldChg chg="modSp">
        <pc:chgData name="حنان درويش عمر عابد" userId="824da86f-7d00-4d09-a900-2adc6809541f" providerId="ADAL" clId="{4F62C58D-C0CD-4791-96BB-5F1530EBBBD2}" dt="2023-03-20T04:47:32.842" v="1807"/>
        <pc:sldMkLst>
          <pc:docMk/>
          <pc:sldMk cId="0" sldId="326"/>
        </pc:sldMkLst>
        <pc:spChg chg="mod">
          <ac:chgData name="حنان درويش عمر عابد" userId="824da86f-7d00-4d09-a900-2adc6809541f" providerId="ADAL" clId="{4F62C58D-C0CD-4791-96BB-5F1530EBBBD2}" dt="2023-03-20T04:47:32.842" v="1807"/>
          <ac:spMkLst>
            <pc:docMk/>
            <pc:sldMk cId="0" sldId="326"/>
            <ac:spMk id="99372" creationId="{5F490C96-F471-4075-9F02-8EBF6B282B64}"/>
          </ac:spMkLst>
        </pc:spChg>
        <pc:spChg chg="mod">
          <ac:chgData name="حنان درويش عمر عابد" userId="824da86f-7d00-4d09-a900-2adc6809541f" providerId="ADAL" clId="{4F62C58D-C0CD-4791-96BB-5F1530EBBBD2}" dt="2023-03-20T04:47:32.842" v="1807"/>
          <ac:spMkLst>
            <pc:docMk/>
            <pc:sldMk cId="0" sldId="326"/>
            <ac:spMk id="99373" creationId="{3AD6A88A-202A-4168-9A7B-E46087558E1C}"/>
          </ac:spMkLst>
        </pc:spChg>
      </pc:sldChg>
      <pc:sldChg chg="modSp ord">
        <pc:chgData name="حنان درويش عمر عابد" userId="824da86f-7d00-4d09-a900-2adc6809541f" providerId="ADAL" clId="{4F62C58D-C0CD-4791-96BB-5F1530EBBBD2}" dt="2023-03-20T04:47:32.842" v="1807"/>
        <pc:sldMkLst>
          <pc:docMk/>
          <pc:sldMk cId="0" sldId="327"/>
        </pc:sldMkLst>
        <pc:spChg chg="mod">
          <ac:chgData name="حنان درويش عمر عابد" userId="824da86f-7d00-4d09-a900-2adc6809541f" providerId="ADAL" clId="{4F62C58D-C0CD-4791-96BB-5F1530EBBBD2}" dt="2023-03-20T04:47:32.842" v="1807"/>
          <ac:spMkLst>
            <pc:docMk/>
            <pc:sldMk cId="0" sldId="327"/>
            <ac:spMk id="101398" creationId="{B5718BA5-218F-4DFE-8C62-060AA4019F44}"/>
          </ac:spMkLst>
        </pc:spChg>
      </pc:sldChg>
      <pc:sldChg chg="addSp modSp mod">
        <pc:chgData name="حنان درويش عمر عابد" userId="824da86f-7d00-4d09-a900-2adc6809541f" providerId="ADAL" clId="{4F62C58D-C0CD-4791-96BB-5F1530EBBBD2}" dt="2023-03-22T05:43:20.055" v="2331" actId="1076"/>
        <pc:sldMkLst>
          <pc:docMk/>
          <pc:sldMk cId="0" sldId="328"/>
        </pc:sldMkLst>
        <pc:spChg chg="mod">
          <ac:chgData name="حنان درويش عمر عابد" userId="824da86f-7d00-4d09-a900-2adc6809541f" providerId="ADAL" clId="{4F62C58D-C0CD-4791-96BB-5F1530EBBBD2}" dt="2023-03-07T06:05:32.337" v="2" actId="2710"/>
          <ac:spMkLst>
            <pc:docMk/>
            <pc:sldMk cId="0" sldId="328"/>
            <ac:spMk id="56" creationId="{ECE09297-0872-4821-A1C9-C758587557C2}"/>
          </ac:spMkLst>
        </pc:spChg>
        <pc:spChg chg="mod">
          <ac:chgData name="حنان درويش عمر عابد" userId="824da86f-7d00-4d09-a900-2adc6809541f" providerId="ADAL" clId="{4F62C58D-C0CD-4791-96BB-5F1530EBBBD2}" dt="2023-03-22T05:43:20.055" v="2331" actId="1076"/>
          <ac:spMkLst>
            <pc:docMk/>
            <pc:sldMk cId="0" sldId="328"/>
            <ac:spMk id="126" creationId="{873AEF35-6F02-49D5-8A0E-1EE46A5F1ECC}"/>
          </ac:spMkLst>
        </pc:spChg>
        <pc:spChg chg="mod">
          <ac:chgData name="حنان درويش عمر عابد" userId="824da86f-7d00-4d09-a900-2adc6809541f" providerId="ADAL" clId="{4F62C58D-C0CD-4791-96BB-5F1530EBBBD2}" dt="2023-03-22T05:43:20.055" v="2331" actId="1076"/>
          <ac:spMkLst>
            <pc:docMk/>
            <pc:sldMk cId="0" sldId="328"/>
            <ac:spMk id="127" creationId="{429135AF-2743-4290-9BF8-175907249B3A}"/>
          </ac:spMkLst>
        </pc:spChg>
        <pc:spChg chg="mod">
          <ac:chgData name="حنان درويش عمر عابد" userId="824da86f-7d00-4d09-a900-2adc6809541f" providerId="ADAL" clId="{4F62C58D-C0CD-4791-96BB-5F1530EBBBD2}" dt="2023-03-22T05:43:20.055" v="2331" actId="1076"/>
          <ac:spMkLst>
            <pc:docMk/>
            <pc:sldMk cId="0" sldId="328"/>
            <ac:spMk id="128" creationId="{C8CE672E-682C-4645-8F6C-65F95989BFD5}"/>
          </ac:spMkLst>
        </pc:spChg>
        <pc:spChg chg="mod">
          <ac:chgData name="حنان درويش عمر عابد" userId="824da86f-7d00-4d09-a900-2adc6809541f" providerId="ADAL" clId="{4F62C58D-C0CD-4791-96BB-5F1530EBBBD2}" dt="2023-03-22T05:43:20.055" v="2331" actId="1076"/>
          <ac:spMkLst>
            <pc:docMk/>
            <pc:sldMk cId="0" sldId="328"/>
            <ac:spMk id="129" creationId="{42776679-9370-4C48-B81A-A0EAF9025555}"/>
          </ac:spMkLst>
        </pc:spChg>
        <pc:spChg chg="mod">
          <ac:chgData name="حنان درويش عمر عابد" userId="824da86f-7d00-4d09-a900-2adc6809541f" providerId="ADAL" clId="{4F62C58D-C0CD-4791-96BB-5F1530EBBBD2}" dt="2023-03-22T05:43:20.055" v="2331" actId="1076"/>
          <ac:spMkLst>
            <pc:docMk/>
            <pc:sldMk cId="0" sldId="328"/>
            <ac:spMk id="130" creationId="{EF6DD1F8-C08E-4642-9B75-DD0309C6D79E}"/>
          </ac:spMkLst>
        </pc:spChg>
        <pc:spChg chg="mod">
          <ac:chgData name="حنان درويش عمر عابد" userId="824da86f-7d00-4d09-a900-2adc6809541f" providerId="ADAL" clId="{4F62C58D-C0CD-4791-96BB-5F1530EBBBD2}" dt="2023-03-22T05:43:20.055" v="2331" actId="1076"/>
          <ac:spMkLst>
            <pc:docMk/>
            <pc:sldMk cId="0" sldId="328"/>
            <ac:spMk id="131" creationId="{C8682382-C4D4-41AF-89BC-F328F9E427AE}"/>
          </ac:spMkLst>
        </pc:spChg>
        <pc:spChg chg="mod">
          <ac:chgData name="حنان درويش عمر عابد" userId="824da86f-7d00-4d09-a900-2adc6809541f" providerId="ADAL" clId="{4F62C58D-C0CD-4791-96BB-5F1530EBBBD2}" dt="2023-03-22T05:43:20.055" v="2331" actId="1076"/>
          <ac:spMkLst>
            <pc:docMk/>
            <pc:sldMk cId="0" sldId="328"/>
            <ac:spMk id="132" creationId="{CAA5081B-D07E-4D10-B179-9D59144C1D27}"/>
          </ac:spMkLst>
        </pc:spChg>
        <pc:spChg chg="mod">
          <ac:chgData name="حنان درويش عمر عابد" userId="824da86f-7d00-4d09-a900-2adc6809541f" providerId="ADAL" clId="{4F62C58D-C0CD-4791-96BB-5F1530EBBBD2}" dt="2023-03-22T05:43:20.055" v="2331" actId="1076"/>
          <ac:spMkLst>
            <pc:docMk/>
            <pc:sldMk cId="0" sldId="328"/>
            <ac:spMk id="133" creationId="{3C12A272-D221-4A2D-8B60-8A2FC5016291}"/>
          </ac:spMkLst>
        </pc:spChg>
        <pc:spChg chg="mod">
          <ac:chgData name="حنان درويش عمر عابد" userId="824da86f-7d00-4d09-a900-2adc6809541f" providerId="ADAL" clId="{4F62C58D-C0CD-4791-96BB-5F1530EBBBD2}" dt="2023-03-22T05:43:20.055" v="2331" actId="1076"/>
          <ac:spMkLst>
            <pc:docMk/>
            <pc:sldMk cId="0" sldId="328"/>
            <ac:spMk id="134" creationId="{9052FAFA-CB07-487C-B680-33BEA31F2781}"/>
          </ac:spMkLst>
        </pc:spChg>
        <pc:spChg chg="mod">
          <ac:chgData name="حنان درويش عمر عابد" userId="824da86f-7d00-4d09-a900-2adc6809541f" providerId="ADAL" clId="{4F62C58D-C0CD-4791-96BB-5F1530EBBBD2}" dt="2023-03-22T05:43:20.055" v="2331" actId="1076"/>
          <ac:spMkLst>
            <pc:docMk/>
            <pc:sldMk cId="0" sldId="328"/>
            <ac:spMk id="135" creationId="{7134D9DD-9EEF-4687-8CC4-AEF917678031}"/>
          </ac:spMkLst>
        </pc:spChg>
        <pc:spChg chg="mod">
          <ac:chgData name="حنان درويش عمر عابد" userId="824da86f-7d00-4d09-a900-2adc6809541f" providerId="ADAL" clId="{4F62C58D-C0CD-4791-96BB-5F1530EBBBD2}" dt="2023-03-22T05:43:20.055" v="2331" actId="1076"/>
          <ac:spMkLst>
            <pc:docMk/>
            <pc:sldMk cId="0" sldId="328"/>
            <ac:spMk id="136" creationId="{E104D231-7D55-4DF8-ACA6-4EF5770E1E6E}"/>
          </ac:spMkLst>
        </pc:spChg>
        <pc:spChg chg="mod">
          <ac:chgData name="حنان درويش عمر عابد" userId="824da86f-7d00-4d09-a900-2adc6809541f" providerId="ADAL" clId="{4F62C58D-C0CD-4791-96BB-5F1530EBBBD2}" dt="2023-03-22T05:43:20.055" v="2331" actId="1076"/>
          <ac:spMkLst>
            <pc:docMk/>
            <pc:sldMk cId="0" sldId="328"/>
            <ac:spMk id="137" creationId="{183ECA90-0831-4F85-93BA-C8FFF72CF491}"/>
          </ac:spMkLst>
        </pc:spChg>
        <pc:spChg chg="mod">
          <ac:chgData name="حنان درويش عمر عابد" userId="824da86f-7d00-4d09-a900-2adc6809541f" providerId="ADAL" clId="{4F62C58D-C0CD-4791-96BB-5F1530EBBBD2}" dt="2023-03-22T05:43:20.055" v="2331" actId="1076"/>
          <ac:spMkLst>
            <pc:docMk/>
            <pc:sldMk cId="0" sldId="328"/>
            <ac:spMk id="157" creationId="{FBB400D0-0ED9-4856-A56F-2E0813466B98}"/>
          </ac:spMkLst>
        </pc:spChg>
        <pc:spChg chg="mod">
          <ac:chgData name="حنان درويش عمر عابد" userId="824da86f-7d00-4d09-a900-2adc6809541f" providerId="ADAL" clId="{4F62C58D-C0CD-4791-96BB-5F1530EBBBD2}" dt="2023-03-22T05:43:20.055" v="2331" actId="1076"/>
          <ac:spMkLst>
            <pc:docMk/>
            <pc:sldMk cId="0" sldId="328"/>
            <ac:spMk id="160" creationId="{6CA7E7D8-A9CD-4217-8749-A8E1EEEBDCAD}"/>
          </ac:spMkLst>
        </pc:spChg>
        <pc:spChg chg="mod">
          <ac:chgData name="حنان درويش عمر عابد" userId="824da86f-7d00-4d09-a900-2adc6809541f" providerId="ADAL" clId="{4F62C58D-C0CD-4791-96BB-5F1530EBBBD2}" dt="2023-03-22T05:43:20.055" v="2331" actId="1076"/>
          <ac:spMkLst>
            <pc:docMk/>
            <pc:sldMk cId="0" sldId="328"/>
            <ac:spMk id="163" creationId="{B03D3BF6-4906-4ED9-88E0-F34B30B86916}"/>
          </ac:spMkLst>
        </pc:spChg>
        <pc:spChg chg="mod">
          <ac:chgData name="حنان درويش عمر عابد" userId="824da86f-7d00-4d09-a900-2adc6809541f" providerId="ADAL" clId="{4F62C58D-C0CD-4791-96BB-5F1530EBBBD2}" dt="2023-03-22T05:43:20.055" v="2331" actId="1076"/>
          <ac:spMkLst>
            <pc:docMk/>
            <pc:sldMk cId="0" sldId="328"/>
            <ac:spMk id="164" creationId="{8D7D3808-172C-422D-BE14-7463C3969BB8}"/>
          </ac:spMkLst>
        </pc:spChg>
        <pc:spChg chg="mod">
          <ac:chgData name="حنان درويش عمر عابد" userId="824da86f-7d00-4d09-a900-2adc6809541f" providerId="ADAL" clId="{4F62C58D-C0CD-4791-96BB-5F1530EBBBD2}" dt="2023-03-22T05:43:20.055" v="2331" actId="1076"/>
          <ac:spMkLst>
            <pc:docMk/>
            <pc:sldMk cId="0" sldId="328"/>
            <ac:spMk id="165" creationId="{A55783BC-2DD3-412E-ABF6-1078AC11ED08}"/>
          </ac:spMkLst>
        </pc:spChg>
        <pc:spChg chg="mod">
          <ac:chgData name="حنان درويش عمر عابد" userId="824da86f-7d00-4d09-a900-2adc6809541f" providerId="ADAL" clId="{4F62C58D-C0CD-4791-96BB-5F1530EBBBD2}" dt="2023-03-22T05:43:20.055" v="2331" actId="1076"/>
          <ac:spMkLst>
            <pc:docMk/>
            <pc:sldMk cId="0" sldId="328"/>
            <ac:spMk id="166" creationId="{3D00F8DE-CC9F-469F-BFFC-A98B36AEDAAE}"/>
          </ac:spMkLst>
        </pc:spChg>
        <pc:spChg chg="mod">
          <ac:chgData name="حنان درويش عمر عابد" userId="824da86f-7d00-4d09-a900-2adc6809541f" providerId="ADAL" clId="{4F62C58D-C0CD-4791-96BB-5F1530EBBBD2}" dt="2023-03-22T05:43:20.055" v="2331" actId="1076"/>
          <ac:spMkLst>
            <pc:docMk/>
            <pc:sldMk cId="0" sldId="328"/>
            <ac:spMk id="167" creationId="{8667EF17-ECA3-43B9-B4A2-201D940E46FB}"/>
          </ac:spMkLst>
        </pc:spChg>
        <pc:spChg chg="mod">
          <ac:chgData name="حنان درويش عمر عابد" userId="824da86f-7d00-4d09-a900-2adc6809541f" providerId="ADAL" clId="{4F62C58D-C0CD-4791-96BB-5F1530EBBBD2}" dt="2023-03-22T05:43:20.055" v="2331" actId="1076"/>
          <ac:spMkLst>
            <pc:docMk/>
            <pc:sldMk cId="0" sldId="328"/>
            <ac:spMk id="168" creationId="{2DC9A7E2-8FE9-4BEB-9664-4DE0CFAC761B}"/>
          </ac:spMkLst>
        </pc:spChg>
        <pc:spChg chg="mod">
          <ac:chgData name="حنان درويش عمر عابد" userId="824da86f-7d00-4d09-a900-2adc6809541f" providerId="ADAL" clId="{4F62C58D-C0CD-4791-96BB-5F1530EBBBD2}" dt="2023-03-22T05:43:20.055" v="2331" actId="1076"/>
          <ac:spMkLst>
            <pc:docMk/>
            <pc:sldMk cId="0" sldId="328"/>
            <ac:spMk id="169" creationId="{7D0D5A46-17CF-4823-9227-047ED9CAD294}"/>
          </ac:spMkLst>
        </pc:spChg>
        <pc:spChg chg="mod">
          <ac:chgData name="حنان درويش عمر عابد" userId="824da86f-7d00-4d09-a900-2adc6809541f" providerId="ADAL" clId="{4F62C58D-C0CD-4791-96BB-5F1530EBBBD2}" dt="2023-03-22T05:43:20.055" v="2331" actId="1076"/>
          <ac:spMkLst>
            <pc:docMk/>
            <pc:sldMk cId="0" sldId="328"/>
            <ac:spMk id="170" creationId="{6ACB9AA7-E01B-4EE3-8796-146367906A35}"/>
          </ac:spMkLst>
        </pc:spChg>
        <pc:spChg chg="mod">
          <ac:chgData name="حنان درويش عمر عابد" userId="824da86f-7d00-4d09-a900-2adc6809541f" providerId="ADAL" clId="{4F62C58D-C0CD-4791-96BB-5F1530EBBBD2}" dt="2023-03-22T05:43:20.055" v="2331" actId="1076"/>
          <ac:spMkLst>
            <pc:docMk/>
            <pc:sldMk cId="0" sldId="328"/>
            <ac:spMk id="171" creationId="{907CD4EB-A8BE-45EC-9141-157D353E26E9}"/>
          </ac:spMkLst>
        </pc:spChg>
        <pc:spChg chg="mod">
          <ac:chgData name="حنان درويش عمر عابد" userId="824da86f-7d00-4d09-a900-2adc6809541f" providerId="ADAL" clId="{4F62C58D-C0CD-4791-96BB-5F1530EBBBD2}" dt="2023-03-22T05:43:20.055" v="2331" actId="1076"/>
          <ac:spMkLst>
            <pc:docMk/>
            <pc:sldMk cId="0" sldId="328"/>
            <ac:spMk id="172" creationId="{77738920-B4DE-4050-BD09-972B9188FCD7}"/>
          </ac:spMkLst>
        </pc:spChg>
        <pc:spChg chg="mod">
          <ac:chgData name="حنان درويش عمر عابد" userId="824da86f-7d00-4d09-a900-2adc6809541f" providerId="ADAL" clId="{4F62C58D-C0CD-4791-96BB-5F1530EBBBD2}" dt="2023-03-22T05:43:20.055" v="2331" actId="1076"/>
          <ac:spMkLst>
            <pc:docMk/>
            <pc:sldMk cId="0" sldId="328"/>
            <ac:spMk id="173" creationId="{E827BEAE-2FCC-449B-BF49-3B72BD3A4DED}"/>
          </ac:spMkLst>
        </pc:spChg>
        <pc:spChg chg="mod">
          <ac:chgData name="حنان درويش عمر عابد" userId="824da86f-7d00-4d09-a900-2adc6809541f" providerId="ADAL" clId="{4F62C58D-C0CD-4791-96BB-5F1530EBBBD2}" dt="2023-03-22T05:43:20.055" v="2331" actId="1076"/>
          <ac:spMkLst>
            <pc:docMk/>
            <pc:sldMk cId="0" sldId="328"/>
            <ac:spMk id="174" creationId="{A45825B4-1128-49F5-B862-3751A32080D2}"/>
          </ac:spMkLst>
        </pc:spChg>
        <pc:spChg chg="mod">
          <ac:chgData name="حنان درويش عمر عابد" userId="824da86f-7d00-4d09-a900-2adc6809541f" providerId="ADAL" clId="{4F62C58D-C0CD-4791-96BB-5F1530EBBBD2}" dt="2023-03-22T05:43:20.055" v="2331" actId="1076"/>
          <ac:spMkLst>
            <pc:docMk/>
            <pc:sldMk cId="0" sldId="328"/>
            <ac:spMk id="175" creationId="{BE41AE7C-07C8-47C5-B593-0EE7A5339B0A}"/>
          </ac:spMkLst>
        </pc:spChg>
        <pc:spChg chg="mod">
          <ac:chgData name="حنان درويش عمر عابد" userId="824da86f-7d00-4d09-a900-2adc6809541f" providerId="ADAL" clId="{4F62C58D-C0CD-4791-96BB-5F1530EBBBD2}" dt="2023-03-22T05:43:20.055" v="2331" actId="1076"/>
          <ac:spMkLst>
            <pc:docMk/>
            <pc:sldMk cId="0" sldId="328"/>
            <ac:spMk id="176" creationId="{D902498A-8267-4EF4-9EAB-265902DAD9F8}"/>
          </ac:spMkLst>
        </pc:spChg>
        <pc:spChg chg="mod">
          <ac:chgData name="حنان درويش عمر عابد" userId="824da86f-7d00-4d09-a900-2adc6809541f" providerId="ADAL" clId="{4F62C58D-C0CD-4791-96BB-5F1530EBBBD2}" dt="2023-03-22T05:43:20.055" v="2331" actId="1076"/>
          <ac:spMkLst>
            <pc:docMk/>
            <pc:sldMk cId="0" sldId="328"/>
            <ac:spMk id="177" creationId="{93376089-ADBF-4DC3-96B5-84E8732AAA17}"/>
          </ac:spMkLst>
        </pc:spChg>
        <pc:spChg chg="mod">
          <ac:chgData name="حنان درويش عمر عابد" userId="824da86f-7d00-4d09-a900-2adc6809541f" providerId="ADAL" clId="{4F62C58D-C0CD-4791-96BB-5F1530EBBBD2}" dt="2023-03-22T05:43:20.055" v="2331" actId="1076"/>
          <ac:spMkLst>
            <pc:docMk/>
            <pc:sldMk cId="0" sldId="328"/>
            <ac:spMk id="178" creationId="{EA41BC96-4299-4F7A-BCDF-6AA434F0AA38}"/>
          </ac:spMkLst>
        </pc:spChg>
        <pc:spChg chg="mod">
          <ac:chgData name="حنان درويش عمر عابد" userId="824da86f-7d00-4d09-a900-2adc6809541f" providerId="ADAL" clId="{4F62C58D-C0CD-4791-96BB-5F1530EBBBD2}" dt="2023-03-22T05:43:20.055" v="2331" actId="1076"/>
          <ac:spMkLst>
            <pc:docMk/>
            <pc:sldMk cId="0" sldId="328"/>
            <ac:spMk id="179" creationId="{3368DE29-7C9B-48CD-812D-178A339CA801}"/>
          </ac:spMkLst>
        </pc:spChg>
        <pc:spChg chg="mod">
          <ac:chgData name="حنان درويش عمر عابد" userId="824da86f-7d00-4d09-a900-2adc6809541f" providerId="ADAL" clId="{4F62C58D-C0CD-4791-96BB-5F1530EBBBD2}" dt="2023-03-22T05:43:06.663" v="2329" actId="1076"/>
          <ac:spMkLst>
            <pc:docMk/>
            <pc:sldMk cId="0" sldId="328"/>
            <ac:spMk id="62473" creationId="{023109B8-868B-4E96-A349-FA2FA972D092}"/>
          </ac:spMkLst>
        </pc:spChg>
        <pc:spChg chg="mod">
          <ac:chgData name="حنان درويش عمر عابد" userId="824da86f-7d00-4d09-a900-2adc6809541f" providerId="ADAL" clId="{4F62C58D-C0CD-4791-96BB-5F1530EBBBD2}" dt="2023-03-22T05:43:20.055" v="2331" actId="1076"/>
          <ac:spMkLst>
            <pc:docMk/>
            <pc:sldMk cId="0" sldId="328"/>
            <ac:spMk id="62475" creationId="{2CD960D8-338A-4334-AFD0-D5B48022A151}"/>
          </ac:spMkLst>
        </pc:spChg>
        <pc:spChg chg="mod">
          <ac:chgData name="حنان درويش عمر عابد" userId="824da86f-7d00-4d09-a900-2adc6809541f" providerId="ADAL" clId="{4F62C58D-C0CD-4791-96BB-5F1530EBBBD2}" dt="2023-03-22T05:43:20.055" v="2331" actId="1076"/>
          <ac:spMkLst>
            <pc:docMk/>
            <pc:sldMk cId="0" sldId="328"/>
            <ac:spMk id="62476" creationId="{715D1012-49EA-4A58-9D7A-CA99C1C91EB1}"/>
          </ac:spMkLst>
        </pc:spChg>
        <pc:spChg chg="mod">
          <ac:chgData name="حنان درويش عمر عابد" userId="824da86f-7d00-4d09-a900-2adc6809541f" providerId="ADAL" clId="{4F62C58D-C0CD-4791-96BB-5F1530EBBBD2}" dt="2023-03-22T05:43:20.055" v="2331" actId="1076"/>
          <ac:spMkLst>
            <pc:docMk/>
            <pc:sldMk cId="0" sldId="328"/>
            <ac:spMk id="62477" creationId="{74DD8B2A-24E3-4386-BFDD-899AC7763E6E}"/>
          </ac:spMkLst>
        </pc:spChg>
        <pc:spChg chg="mod">
          <ac:chgData name="حنان درويش عمر عابد" userId="824da86f-7d00-4d09-a900-2adc6809541f" providerId="ADAL" clId="{4F62C58D-C0CD-4791-96BB-5F1530EBBBD2}" dt="2023-03-22T05:43:20.055" v="2331" actId="1076"/>
          <ac:spMkLst>
            <pc:docMk/>
            <pc:sldMk cId="0" sldId="328"/>
            <ac:spMk id="62478" creationId="{45D07AC4-8BAE-4134-8DBF-0A3B8D3C139E}"/>
          </ac:spMkLst>
        </pc:spChg>
        <pc:spChg chg="mod">
          <ac:chgData name="حنان درويش عمر عابد" userId="824da86f-7d00-4d09-a900-2adc6809541f" providerId="ADAL" clId="{4F62C58D-C0CD-4791-96BB-5F1530EBBBD2}" dt="2023-03-22T05:43:20.055" v="2331" actId="1076"/>
          <ac:spMkLst>
            <pc:docMk/>
            <pc:sldMk cId="0" sldId="328"/>
            <ac:spMk id="62479" creationId="{ACA9E0D2-A798-4C41-99CE-835FC120B940}"/>
          </ac:spMkLst>
        </pc:spChg>
        <pc:spChg chg="mod">
          <ac:chgData name="حنان درويش عمر عابد" userId="824da86f-7d00-4d09-a900-2adc6809541f" providerId="ADAL" clId="{4F62C58D-C0CD-4791-96BB-5F1530EBBBD2}" dt="2023-03-22T05:43:20.055" v="2331" actId="1076"/>
          <ac:spMkLst>
            <pc:docMk/>
            <pc:sldMk cId="0" sldId="328"/>
            <ac:spMk id="62492" creationId="{0030C13D-E2D1-4B87-932D-ECA7F0CB218A}"/>
          </ac:spMkLst>
        </pc:spChg>
        <pc:spChg chg="mod">
          <ac:chgData name="حنان درويش عمر عابد" userId="824da86f-7d00-4d09-a900-2adc6809541f" providerId="ADAL" clId="{4F62C58D-C0CD-4791-96BB-5F1530EBBBD2}" dt="2023-03-22T05:43:20.055" v="2331" actId="1076"/>
          <ac:spMkLst>
            <pc:docMk/>
            <pc:sldMk cId="0" sldId="328"/>
            <ac:spMk id="62493" creationId="{97D0D56A-BA05-4694-A315-BA7080DEC686}"/>
          </ac:spMkLst>
        </pc:spChg>
        <pc:spChg chg="mod">
          <ac:chgData name="حنان درويش عمر عابد" userId="824da86f-7d00-4d09-a900-2adc6809541f" providerId="ADAL" clId="{4F62C58D-C0CD-4791-96BB-5F1530EBBBD2}" dt="2023-03-22T05:43:20.055" v="2331" actId="1076"/>
          <ac:spMkLst>
            <pc:docMk/>
            <pc:sldMk cId="0" sldId="328"/>
            <ac:spMk id="62494" creationId="{E06A3232-9735-4B8D-B0C5-471874576693}"/>
          </ac:spMkLst>
        </pc:spChg>
        <pc:spChg chg="mod">
          <ac:chgData name="حنان درويش عمر عابد" userId="824da86f-7d00-4d09-a900-2adc6809541f" providerId="ADAL" clId="{4F62C58D-C0CD-4791-96BB-5F1530EBBBD2}" dt="2023-03-22T05:43:20.055" v="2331" actId="1076"/>
          <ac:spMkLst>
            <pc:docMk/>
            <pc:sldMk cId="0" sldId="328"/>
            <ac:spMk id="62495" creationId="{50A762E8-2673-495A-BABD-CFD6D1A9B62B}"/>
          </ac:spMkLst>
        </pc:spChg>
        <pc:spChg chg="mod">
          <ac:chgData name="حنان درويش عمر عابد" userId="824da86f-7d00-4d09-a900-2adc6809541f" providerId="ADAL" clId="{4F62C58D-C0CD-4791-96BB-5F1530EBBBD2}" dt="2023-03-22T05:43:20.055" v="2331" actId="1076"/>
          <ac:spMkLst>
            <pc:docMk/>
            <pc:sldMk cId="0" sldId="328"/>
            <ac:spMk id="62496" creationId="{786225C5-CE38-4B4D-8AB3-58254FA9467C}"/>
          </ac:spMkLst>
        </pc:spChg>
        <pc:spChg chg="mod">
          <ac:chgData name="حنان درويش عمر عابد" userId="824da86f-7d00-4d09-a900-2adc6809541f" providerId="ADAL" clId="{4F62C58D-C0CD-4791-96BB-5F1530EBBBD2}" dt="2023-03-22T05:43:20.055" v="2331" actId="1076"/>
          <ac:spMkLst>
            <pc:docMk/>
            <pc:sldMk cId="0" sldId="328"/>
            <ac:spMk id="62497" creationId="{73FD3BBC-C9A8-4AC4-B823-F6BA2B3729A9}"/>
          </ac:spMkLst>
        </pc:spChg>
        <pc:grpChg chg="mod">
          <ac:chgData name="حنان درويش عمر عابد" userId="824da86f-7d00-4d09-a900-2adc6809541f" providerId="ADAL" clId="{4F62C58D-C0CD-4791-96BB-5F1530EBBBD2}" dt="2023-03-22T05:43:20.055" v="2331" actId="1076"/>
          <ac:grpSpMkLst>
            <pc:docMk/>
            <pc:sldMk cId="0" sldId="328"/>
            <ac:grpSpMk id="156" creationId="{8F446EC2-1F5F-406D-842C-4150991AB598}"/>
          </ac:grpSpMkLst>
        </pc:grpChg>
        <pc:grpChg chg="mod">
          <ac:chgData name="حنان درويش عمر عابد" userId="824da86f-7d00-4d09-a900-2adc6809541f" providerId="ADAL" clId="{4F62C58D-C0CD-4791-96BB-5F1530EBBBD2}" dt="2023-03-22T05:43:20.055" v="2331" actId="1076"/>
          <ac:grpSpMkLst>
            <pc:docMk/>
            <pc:sldMk cId="0" sldId="328"/>
            <ac:grpSpMk id="158" creationId="{50D2DCC4-6D01-4E8E-96B6-6327FAB1D95D}"/>
          </ac:grpSpMkLst>
        </pc:grpChg>
        <pc:grpChg chg="mod">
          <ac:chgData name="حنان درويش عمر عابد" userId="824da86f-7d00-4d09-a900-2adc6809541f" providerId="ADAL" clId="{4F62C58D-C0CD-4791-96BB-5F1530EBBBD2}" dt="2023-03-22T05:43:20.055" v="2331" actId="1076"/>
          <ac:grpSpMkLst>
            <pc:docMk/>
            <pc:sldMk cId="0" sldId="328"/>
            <ac:grpSpMk id="159" creationId="{A1DC557F-845E-4414-BA98-33711AA69FE7}"/>
          </ac:grpSpMkLst>
        </pc:grpChg>
        <pc:grpChg chg="mod">
          <ac:chgData name="حنان درويش عمر عابد" userId="824da86f-7d00-4d09-a900-2adc6809541f" providerId="ADAL" clId="{4F62C58D-C0CD-4791-96BB-5F1530EBBBD2}" dt="2023-03-22T05:43:20.055" v="2331" actId="1076"/>
          <ac:grpSpMkLst>
            <pc:docMk/>
            <pc:sldMk cId="0" sldId="328"/>
            <ac:grpSpMk id="161" creationId="{624B3239-5DB5-4A55-89FE-3A6CFF4A372C}"/>
          </ac:grpSpMkLst>
        </pc:grpChg>
        <pc:grpChg chg="mod">
          <ac:chgData name="حنان درويش عمر عابد" userId="824da86f-7d00-4d09-a900-2adc6809541f" providerId="ADAL" clId="{4F62C58D-C0CD-4791-96BB-5F1530EBBBD2}" dt="2023-03-22T05:43:20.055" v="2331" actId="1076"/>
          <ac:grpSpMkLst>
            <pc:docMk/>
            <pc:sldMk cId="0" sldId="328"/>
            <ac:grpSpMk id="62470" creationId="{FEDA1BFB-944D-492F-A616-20FD179947A2}"/>
          </ac:grpSpMkLst>
        </pc:grpChg>
        <pc:grpChg chg="mod">
          <ac:chgData name="حنان درويش عمر عابد" userId="824da86f-7d00-4d09-a900-2adc6809541f" providerId="ADAL" clId="{4F62C58D-C0CD-4791-96BB-5F1530EBBBD2}" dt="2023-03-22T05:43:20.055" v="2331" actId="1076"/>
          <ac:grpSpMkLst>
            <pc:docMk/>
            <pc:sldMk cId="0" sldId="328"/>
            <ac:grpSpMk id="62474" creationId="{9D305692-9EA8-430A-A1ED-987AAF804199}"/>
          </ac:grpSpMkLst>
        </pc:grpChg>
        <pc:picChg chg="add mod">
          <ac:chgData name="حنان درويش عمر عابد" userId="824da86f-7d00-4d09-a900-2adc6809541f" providerId="ADAL" clId="{4F62C58D-C0CD-4791-96BB-5F1530EBBBD2}" dt="2023-03-09T19:24:43.147" v="1491"/>
          <ac:picMkLst>
            <pc:docMk/>
            <pc:sldMk cId="0" sldId="328"/>
            <ac:picMk id="57" creationId="{9C83B361-06F8-49B6-9E6C-4FFE47A6A866}"/>
          </ac:picMkLst>
        </pc:picChg>
      </pc:sldChg>
      <pc:sldChg chg="del">
        <pc:chgData name="حنان درويش عمر عابد" userId="824da86f-7d00-4d09-a900-2adc6809541f" providerId="ADAL" clId="{4F62C58D-C0CD-4791-96BB-5F1530EBBBD2}" dt="2023-03-09T19:19:56.809" v="1456" actId="2696"/>
        <pc:sldMkLst>
          <pc:docMk/>
          <pc:sldMk cId="0" sldId="329"/>
        </pc:sldMkLst>
      </pc:sldChg>
      <pc:sldChg chg="addSp delSp modSp mod">
        <pc:chgData name="حنان درويش عمر عابد" userId="824da86f-7d00-4d09-a900-2adc6809541f" providerId="ADAL" clId="{4F62C58D-C0CD-4791-96BB-5F1530EBBBD2}" dt="2023-03-09T10:36:14.990" v="1036" actId="1076"/>
        <pc:sldMkLst>
          <pc:docMk/>
          <pc:sldMk cId="0" sldId="331"/>
        </pc:sldMkLst>
        <pc:spChg chg="add mod">
          <ac:chgData name="حنان درويش عمر عابد" userId="824da86f-7d00-4d09-a900-2adc6809541f" providerId="ADAL" clId="{4F62C58D-C0CD-4791-96BB-5F1530EBBBD2}" dt="2023-03-09T10:36:14.990" v="1036" actId="1076"/>
          <ac:spMkLst>
            <pc:docMk/>
            <pc:sldMk cId="0" sldId="331"/>
            <ac:spMk id="12" creationId="{8ACFDBEE-0DF0-48C0-A8AE-11E40EC203D5}"/>
          </ac:spMkLst>
        </pc:spChg>
        <pc:grpChg chg="del mod">
          <ac:chgData name="حنان درويش عمر عابد" userId="824da86f-7d00-4d09-a900-2adc6809541f" providerId="ADAL" clId="{4F62C58D-C0CD-4791-96BB-5F1530EBBBD2}" dt="2023-03-09T10:34:17.074" v="1031" actId="21"/>
          <ac:grpSpMkLst>
            <pc:docMk/>
            <pc:sldMk cId="0" sldId="331"/>
            <ac:grpSpMk id="63495" creationId="{7876E079-6CEB-4067-9820-EE0DE6AB933C}"/>
          </ac:grpSpMkLst>
        </pc:grpChg>
        <pc:graphicFrameChg chg="mod topLvl modGraphic">
          <ac:chgData name="حنان درويش عمر عابد" userId="824da86f-7d00-4d09-a900-2adc6809541f" providerId="ADAL" clId="{4F62C58D-C0CD-4791-96BB-5F1530EBBBD2}" dt="2023-03-09T10:34:38.800" v="1033" actId="1076"/>
          <ac:graphicFrameMkLst>
            <pc:docMk/>
            <pc:sldMk cId="0" sldId="331"/>
            <ac:graphicFrameMk id="11" creationId="{E80AB1E3-DA98-41ED-B29F-898CC8C1C45B}"/>
          </ac:graphicFrameMkLst>
        </pc:graphicFrameChg>
        <pc:cxnChg chg="del">
          <ac:chgData name="حنان درويش عمر عابد" userId="824da86f-7d00-4d09-a900-2adc6809541f" providerId="ADAL" clId="{4F62C58D-C0CD-4791-96BB-5F1530EBBBD2}" dt="2023-03-09T10:01:16.245" v="890" actId="21"/>
          <ac:cxnSpMkLst>
            <pc:docMk/>
            <pc:sldMk cId="0" sldId="331"/>
            <ac:cxnSpMk id="4" creationId="{D8891747-8045-441E-B224-62C50ECFA0FF}"/>
          </ac:cxnSpMkLst>
        </pc:cxnChg>
        <pc:cxnChg chg="del mod topLvl">
          <ac:chgData name="حنان درويش عمر عابد" userId="824da86f-7d00-4d09-a900-2adc6809541f" providerId="ADAL" clId="{4F62C58D-C0CD-4791-96BB-5F1530EBBBD2}" dt="2023-03-09T10:34:17.074" v="1031" actId="21"/>
          <ac:cxnSpMkLst>
            <pc:docMk/>
            <pc:sldMk cId="0" sldId="331"/>
            <ac:cxnSpMk id="10" creationId="{890F1C09-56C0-4E72-ABEE-FAD38D44ABAF}"/>
          </ac:cxnSpMkLst>
        </pc:cxnChg>
      </pc:sldChg>
      <pc:sldChg chg="addSp delSp modSp add del mod chgLayout">
        <pc:chgData name="حنان درويش عمر عابد" userId="824da86f-7d00-4d09-a900-2adc6809541f" providerId="ADAL" clId="{4F62C58D-C0CD-4791-96BB-5F1530EBBBD2}" dt="2023-03-07T06:23:00.761" v="28" actId="2696"/>
        <pc:sldMkLst>
          <pc:docMk/>
          <pc:sldMk cId="354897709" sldId="332"/>
        </pc:sldMkLst>
        <pc:spChg chg="add del mod">
          <ac:chgData name="حنان درويش عمر عابد" userId="824da86f-7d00-4d09-a900-2adc6809541f" providerId="ADAL" clId="{4F62C58D-C0CD-4791-96BB-5F1530EBBBD2}" dt="2023-03-07T06:20:23.840" v="25" actId="6264"/>
          <ac:spMkLst>
            <pc:docMk/>
            <pc:sldMk cId="354897709" sldId="332"/>
            <ac:spMk id="2" creationId="{11F7958A-33D0-4B01-AF42-6770E47A6577}"/>
          </ac:spMkLst>
        </pc:spChg>
        <pc:spChg chg="add del mod">
          <ac:chgData name="حنان درويش عمر عابد" userId="824da86f-7d00-4d09-a900-2adc6809541f" providerId="ADAL" clId="{4F62C58D-C0CD-4791-96BB-5F1530EBBBD2}" dt="2023-03-07T06:20:23.840" v="25" actId="6264"/>
          <ac:spMkLst>
            <pc:docMk/>
            <pc:sldMk cId="354897709" sldId="332"/>
            <ac:spMk id="4" creationId="{47F9A49A-531F-4EF1-AB01-883FCCEB9CB3}"/>
          </ac:spMkLst>
        </pc:spChg>
        <pc:spChg chg="add del mod">
          <ac:chgData name="حنان درويش عمر عابد" userId="824da86f-7d00-4d09-a900-2adc6809541f" providerId="ADAL" clId="{4F62C58D-C0CD-4791-96BB-5F1530EBBBD2}" dt="2023-03-07T06:20:23.840" v="25" actId="6264"/>
          <ac:spMkLst>
            <pc:docMk/>
            <pc:sldMk cId="354897709" sldId="332"/>
            <ac:spMk id="6" creationId="{91E2D901-AFB6-411E-9020-5969FD9F77F2}"/>
          </ac:spMkLst>
        </pc:spChg>
        <pc:spChg chg="mod">
          <ac:chgData name="حنان درويش عمر عابد" userId="824da86f-7d00-4d09-a900-2adc6809541f" providerId="ADAL" clId="{4F62C58D-C0CD-4791-96BB-5F1530EBBBD2}" dt="2023-03-07T06:19:52.879" v="22" actId="1076"/>
          <ac:spMkLst>
            <pc:docMk/>
            <pc:sldMk cId="354897709" sldId="332"/>
            <ac:spMk id="20" creationId="{DB7ADB50-A085-481A-8DAD-CD05E08D10C9}"/>
          </ac:spMkLst>
        </pc:spChg>
        <pc:spChg chg="mod">
          <ac:chgData name="حنان درويش عمر عابد" userId="824da86f-7d00-4d09-a900-2adc6809541f" providerId="ADAL" clId="{4F62C58D-C0CD-4791-96BB-5F1530EBBBD2}" dt="2023-03-07T06:19:52.393" v="21" actId="1076"/>
          <ac:spMkLst>
            <pc:docMk/>
            <pc:sldMk cId="354897709" sldId="332"/>
            <ac:spMk id="64516" creationId="{486A5855-8315-4F8B-A9FD-FAB4E4EB9817}"/>
          </ac:spMkLst>
        </pc:spChg>
        <pc:graphicFrameChg chg="mod">
          <ac:chgData name="حنان درويش عمر عابد" userId="824da86f-7d00-4d09-a900-2adc6809541f" providerId="ADAL" clId="{4F62C58D-C0CD-4791-96BB-5F1530EBBBD2}" dt="2023-03-07T06:22:33.609" v="27" actId="20578"/>
          <ac:graphicFrameMkLst>
            <pc:docMk/>
            <pc:sldMk cId="354897709" sldId="332"/>
            <ac:graphicFrameMk id="30" creationId="{02C9D2F3-6894-47DC-BED0-B4A34BA7B595}"/>
          </ac:graphicFrameMkLst>
        </pc:graphicFrameChg>
        <pc:picChg chg="mod ord modCrop">
          <ac:chgData name="حنان درويش عمر عابد" userId="824da86f-7d00-4d09-a900-2adc6809541f" providerId="ADAL" clId="{4F62C58D-C0CD-4791-96BB-5F1530EBBBD2}" dt="2023-03-07T06:20:23.840" v="25" actId="6264"/>
          <ac:picMkLst>
            <pc:docMk/>
            <pc:sldMk cId="354897709" sldId="332"/>
            <ac:picMk id="3" creationId="{7B1D461C-327E-4C60-83B3-BC73518CB852}"/>
          </ac:picMkLst>
        </pc:picChg>
        <pc:picChg chg="mod ord modCrop">
          <ac:chgData name="حنان درويش عمر عابد" userId="824da86f-7d00-4d09-a900-2adc6809541f" providerId="ADAL" clId="{4F62C58D-C0CD-4791-96BB-5F1530EBBBD2}" dt="2023-03-07T06:20:23.840" v="25" actId="6264"/>
          <ac:picMkLst>
            <pc:docMk/>
            <pc:sldMk cId="354897709" sldId="332"/>
            <ac:picMk id="5" creationId="{02DB5F90-B334-4122-9CE0-0D0E6E3F1C1A}"/>
          </ac:picMkLst>
        </pc:picChg>
        <pc:picChg chg="mod ord modCrop">
          <ac:chgData name="حنان درويش عمر عابد" userId="824da86f-7d00-4d09-a900-2adc6809541f" providerId="ADAL" clId="{4F62C58D-C0CD-4791-96BB-5F1530EBBBD2}" dt="2023-03-07T06:20:23.840" v="25" actId="6264"/>
          <ac:picMkLst>
            <pc:docMk/>
            <pc:sldMk cId="354897709" sldId="332"/>
            <ac:picMk id="7" creationId="{98078FB3-4514-43DF-BEB6-CA83FBE58750}"/>
          </ac:picMkLst>
        </pc:picChg>
      </pc:sldChg>
      <pc:sldChg chg="addSp delSp modSp add mod ord">
        <pc:chgData name="حنان درويش عمر عابد" userId="824da86f-7d00-4d09-a900-2adc6809541f" providerId="ADAL" clId="{4F62C58D-C0CD-4791-96BB-5F1530EBBBD2}" dt="2023-03-22T05:44:53.631" v="2333" actId="1076"/>
        <pc:sldMkLst>
          <pc:docMk/>
          <pc:sldMk cId="2783763852" sldId="332"/>
        </pc:sldMkLst>
        <pc:spChg chg="mod">
          <ac:chgData name="حنان درويش عمر عابد" userId="824da86f-7d00-4d09-a900-2adc6809541f" providerId="ADAL" clId="{4F62C58D-C0CD-4791-96BB-5F1530EBBBD2}" dt="2023-03-09T18:36:33.874" v="1282" actId="207"/>
          <ac:spMkLst>
            <pc:docMk/>
            <pc:sldMk cId="2783763852" sldId="332"/>
            <ac:spMk id="30" creationId="{27DB20B2-E0E4-42F8-9AD1-70C4198D9191}"/>
          </ac:spMkLst>
        </pc:spChg>
        <pc:spChg chg="mod">
          <ac:chgData name="حنان درويش عمر عابد" userId="824da86f-7d00-4d09-a900-2adc6809541f" providerId="ADAL" clId="{4F62C58D-C0CD-4791-96BB-5F1530EBBBD2}" dt="2023-03-22T05:44:53.631" v="2333" actId="1076"/>
          <ac:spMkLst>
            <pc:docMk/>
            <pc:sldMk cId="2783763852" sldId="332"/>
            <ac:spMk id="31" creationId="{5823A7B5-9610-4D94-94D6-B3AA6EC2808C}"/>
          </ac:spMkLst>
        </pc:spChg>
        <pc:spChg chg="mod">
          <ac:chgData name="حنان درويش عمر عابد" userId="824da86f-7d00-4d09-a900-2adc6809541f" providerId="ADAL" clId="{4F62C58D-C0CD-4791-96BB-5F1530EBBBD2}" dt="2023-03-09T19:17:57.089" v="1443" actId="1076"/>
          <ac:spMkLst>
            <pc:docMk/>
            <pc:sldMk cId="2783763852" sldId="332"/>
            <ac:spMk id="32" creationId="{683E55F6-4087-48BE-95F0-05A1B16DBFDC}"/>
          </ac:spMkLst>
        </pc:spChg>
        <pc:spChg chg="del">
          <ac:chgData name="حنان درويش عمر عابد" userId="824da86f-7d00-4d09-a900-2adc6809541f" providerId="ADAL" clId="{4F62C58D-C0CD-4791-96BB-5F1530EBBBD2}" dt="2023-03-09T18:33:00.250" v="1222" actId="21"/>
          <ac:spMkLst>
            <pc:docMk/>
            <pc:sldMk cId="2783763852" sldId="332"/>
            <ac:spMk id="70" creationId="{66625F5B-1CE7-4ECE-AE54-28D900B1AD67}"/>
          </ac:spMkLst>
        </pc:spChg>
        <pc:spChg chg="mod ord">
          <ac:chgData name="حنان درويش عمر عابد" userId="824da86f-7d00-4d09-a900-2adc6809541f" providerId="ADAL" clId="{4F62C58D-C0CD-4791-96BB-5F1530EBBBD2}" dt="2023-03-09T18:34:08.813" v="1240" actId="1076"/>
          <ac:spMkLst>
            <pc:docMk/>
            <pc:sldMk cId="2783763852" sldId="332"/>
            <ac:spMk id="78" creationId="{A887723E-3D16-4FEE-8AD3-8C2378A31859}"/>
          </ac:spMkLst>
        </pc:spChg>
        <pc:spChg chg="mod ord">
          <ac:chgData name="حنان درويش عمر عابد" userId="824da86f-7d00-4d09-a900-2adc6809541f" providerId="ADAL" clId="{4F62C58D-C0CD-4791-96BB-5F1530EBBBD2}" dt="2023-03-09T19:18:34.306" v="1445" actId="403"/>
          <ac:spMkLst>
            <pc:docMk/>
            <pc:sldMk cId="2783763852" sldId="332"/>
            <ac:spMk id="93" creationId="{B9107FF8-938A-4F8F-914B-EBAFAE26B49A}"/>
          </ac:spMkLst>
        </pc:spChg>
        <pc:spChg chg="mod ord">
          <ac:chgData name="حنان درويش عمر عابد" userId="824da86f-7d00-4d09-a900-2adc6809541f" providerId="ADAL" clId="{4F62C58D-C0CD-4791-96BB-5F1530EBBBD2}" dt="2023-03-09T18:35:05.771" v="1252" actId="1076"/>
          <ac:spMkLst>
            <pc:docMk/>
            <pc:sldMk cId="2783763852" sldId="332"/>
            <ac:spMk id="105" creationId="{C2A1E96F-E9C1-4457-BD85-71DAA1157A17}"/>
          </ac:spMkLst>
        </pc:spChg>
        <pc:spChg chg="mod">
          <ac:chgData name="حنان درويش عمر عابد" userId="824da86f-7d00-4d09-a900-2adc6809541f" providerId="ADAL" clId="{4F62C58D-C0CD-4791-96BB-5F1530EBBBD2}" dt="2023-03-22T05:44:48.156" v="2332" actId="1076"/>
          <ac:spMkLst>
            <pc:docMk/>
            <pc:sldMk cId="2783763852" sldId="332"/>
            <ac:spMk id="125" creationId="{B1BA8F65-1FCD-4512-91F3-37694B262C60}"/>
          </ac:spMkLst>
        </pc:spChg>
        <pc:spChg chg="del">
          <ac:chgData name="حنان درويش عمر عابد" userId="824da86f-7d00-4d09-a900-2adc6809541f" providerId="ADAL" clId="{4F62C58D-C0CD-4791-96BB-5F1530EBBBD2}" dt="2023-03-09T18:32:56.378" v="1221" actId="21"/>
          <ac:spMkLst>
            <pc:docMk/>
            <pc:sldMk cId="2783763852" sldId="332"/>
            <ac:spMk id="88068" creationId="{95C59D05-3259-4BF1-AB0D-F5F2F62A9AEC}"/>
          </ac:spMkLst>
        </pc:spChg>
        <pc:spChg chg="mod">
          <ac:chgData name="حنان درويش عمر عابد" userId="824da86f-7d00-4d09-a900-2adc6809541f" providerId="ADAL" clId="{4F62C58D-C0CD-4791-96BB-5F1530EBBBD2}" dt="2023-03-09T19:19:01.198" v="1452" actId="1076"/>
          <ac:spMkLst>
            <pc:docMk/>
            <pc:sldMk cId="2783763852" sldId="332"/>
            <ac:spMk id="88070" creationId="{3366A291-D887-498A-BBEA-84446BFEEDD7}"/>
          </ac:spMkLst>
        </pc:spChg>
        <pc:spChg chg="mod">
          <ac:chgData name="حنان درويش عمر عابد" userId="824da86f-7d00-4d09-a900-2adc6809541f" providerId="ADAL" clId="{4F62C58D-C0CD-4791-96BB-5F1530EBBBD2}" dt="2023-03-09T19:19:12.568" v="1454" actId="404"/>
          <ac:spMkLst>
            <pc:docMk/>
            <pc:sldMk cId="2783763852" sldId="332"/>
            <ac:spMk id="88071" creationId="{348EC4F4-0FD1-4F3F-A830-D7AF831439CE}"/>
          </ac:spMkLst>
        </pc:spChg>
        <pc:spChg chg="mod">
          <ac:chgData name="حنان درويش عمر عابد" userId="824da86f-7d00-4d09-a900-2adc6809541f" providerId="ADAL" clId="{4F62C58D-C0CD-4791-96BB-5F1530EBBBD2}" dt="2023-03-09T19:19:05.234" v="1453" actId="1076"/>
          <ac:spMkLst>
            <pc:docMk/>
            <pc:sldMk cId="2783763852" sldId="332"/>
            <ac:spMk id="88073" creationId="{90A0206D-03BC-4E27-A578-9B501D9C7F3B}"/>
          </ac:spMkLst>
        </pc:spChg>
        <pc:spChg chg="mod">
          <ac:chgData name="حنان درويش عمر عابد" userId="824da86f-7d00-4d09-a900-2adc6809541f" providerId="ADAL" clId="{4F62C58D-C0CD-4791-96BB-5F1530EBBBD2}" dt="2023-03-09T18:35:11.657" v="1254" actId="1076"/>
          <ac:spMkLst>
            <pc:docMk/>
            <pc:sldMk cId="2783763852" sldId="332"/>
            <ac:spMk id="88074" creationId="{5F7D91DE-6D28-4413-A274-BE21284EA682}"/>
          </ac:spMkLst>
        </pc:spChg>
        <pc:spChg chg="mod">
          <ac:chgData name="حنان درويش عمر عابد" userId="824da86f-7d00-4d09-a900-2adc6809541f" providerId="ADAL" clId="{4F62C58D-C0CD-4791-96BB-5F1530EBBBD2}" dt="2023-03-09T18:35:30.206" v="1259" actId="1076"/>
          <ac:spMkLst>
            <pc:docMk/>
            <pc:sldMk cId="2783763852" sldId="332"/>
            <ac:spMk id="88076" creationId="{33D06A2A-862E-4326-B1BE-20BD20C98A61}"/>
          </ac:spMkLst>
        </pc:spChg>
        <pc:spChg chg="mod">
          <ac:chgData name="حنان درويش عمر عابد" userId="824da86f-7d00-4d09-a900-2adc6809541f" providerId="ADAL" clId="{4F62C58D-C0CD-4791-96BB-5F1530EBBBD2}" dt="2023-03-09T18:35:25.744" v="1258" actId="1076"/>
          <ac:spMkLst>
            <pc:docMk/>
            <pc:sldMk cId="2783763852" sldId="332"/>
            <ac:spMk id="88077" creationId="{761A1D6C-C694-469E-B7DA-152436B904BB}"/>
          </ac:spMkLst>
        </pc:spChg>
        <pc:spChg chg="del">
          <ac:chgData name="حنان درويش عمر عابد" userId="824da86f-7d00-4d09-a900-2adc6809541f" providerId="ADAL" clId="{4F62C58D-C0CD-4791-96BB-5F1530EBBBD2}" dt="2023-03-09T18:32:50.499" v="1220" actId="21"/>
          <ac:spMkLst>
            <pc:docMk/>
            <pc:sldMk cId="2783763852" sldId="332"/>
            <ac:spMk id="88085" creationId="{75A50F8C-2625-44B9-806D-821A2C5927B1}"/>
          </ac:spMkLst>
        </pc:spChg>
        <pc:spChg chg="del">
          <ac:chgData name="حنان درويش عمر عابد" userId="824da86f-7d00-4d09-a900-2adc6809541f" providerId="ADAL" clId="{4F62C58D-C0CD-4791-96BB-5F1530EBBBD2}" dt="2023-03-09T18:25:06.542" v="1057" actId="931"/>
          <ac:spMkLst>
            <pc:docMk/>
            <pc:sldMk cId="2783763852" sldId="332"/>
            <ac:spMk id="88086" creationId="{F3883159-90FE-4ADB-B5D4-C7E174F4C580}"/>
          </ac:spMkLst>
        </pc:spChg>
        <pc:spChg chg="del">
          <ac:chgData name="حنان درويش عمر عابد" userId="824da86f-7d00-4d09-a900-2adc6809541f" providerId="ADAL" clId="{4F62C58D-C0CD-4791-96BB-5F1530EBBBD2}" dt="2023-03-09T18:28:29.682" v="1129" actId="931"/>
          <ac:spMkLst>
            <pc:docMk/>
            <pc:sldMk cId="2783763852" sldId="332"/>
            <ac:spMk id="88087" creationId="{FDFB4282-4F76-49F7-9BEF-083F721623D7}"/>
          </ac:spMkLst>
        </pc:spChg>
        <pc:spChg chg="del">
          <ac:chgData name="حنان درويش عمر عابد" userId="824da86f-7d00-4d09-a900-2adc6809541f" providerId="ADAL" clId="{4F62C58D-C0CD-4791-96BB-5F1530EBBBD2}" dt="2023-03-09T18:27:37.818" v="1121" actId="931"/>
          <ac:spMkLst>
            <pc:docMk/>
            <pc:sldMk cId="2783763852" sldId="332"/>
            <ac:spMk id="88088" creationId="{A7FE6246-1193-4740-8726-0A3B12E98F9D}"/>
          </ac:spMkLst>
        </pc:spChg>
        <pc:picChg chg="add mod">
          <ac:chgData name="حنان درويش عمر عابد" userId="824da86f-7d00-4d09-a900-2adc6809541f" providerId="ADAL" clId="{4F62C58D-C0CD-4791-96BB-5F1530EBBBD2}" dt="2023-03-20T04:47:32.842" v="1807"/>
          <ac:picMkLst>
            <pc:docMk/>
            <pc:sldMk cId="2783763852" sldId="332"/>
            <ac:picMk id="3" creationId="{86A0D9A1-1D34-4076-835B-5C3EEAEFEE8C}"/>
          </ac:picMkLst>
        </pc:picChg>
        <pc:picChg chg="add mod">
          <ac:chgData name="حنان درويش عمر عابد" userId="824da86f-7d00-4d09-a900-2adc6809541f" providerId="ADAL" clId="{4F62C58D-C0CD-4791-96BB-5F1530EBBBD2}" dt="2023-03-20T04:47:32.842" v="1807"/>
          <ac:picMkLst>
            <pc:docMk/>
            <pc:sldMk cId="2783763852" sldId="332"/>
            <ac:picMk id="5" creationId="{1E022C44-3651-43C7-951B-DCCF14E8ADC5}"/>
          </ac:picMkLst>
        </pc:picChg>
        <pc:picChg chg="add mod">
          <ac:chgData name="حنان درويش عمر عابد" userId="824da86f-7d00-4d09-a900-2adc6809541f" providerId="ADAL" clId="{4F62C58D-C0CD-4791-96BB-5F1530EBBBD2}" dt="2023-03-20T04:47:32.842" v="1807"/>
          <ac:picMkLst>
            <pc:docMk/>
            <pc:sldMk cId="2783763852" sldId="332"/>
            <ac:picMk id="7" creationId="{7E3CB810-C480-486E-A97C-9B5B148FBF4C}"/>
          </ac:picMkLst>
        </pc:picChg>
      </pc:sldChg>
      <pc:sldChg chg="addSp delSp modSp add mod">
        <pc:chgData name="حنان درويش عمر عابد" userId="824da86f-7d00-4d09-a900-2adc6809541f" providerId="ADAL" clId="{4F62C58D-C0CD-4791-96BB-5F1530EBBBD2}" dt="2023-03-20T04:49:11.518" v="1817" actId="208"/>
        <pc:sldMkLst>
          <pc:docMk/>
          <pc:sldMk cId="2167034884" sldId="333"/>
        </pc:sldMkLst>
        <pc:spChg chg="add mod">
          <ac:chgData name="حنان درويش عمر عابد" userId="824da86f-7d00-4d09-a900-2adc6809541f" providerId="ADAL" clId="{4F62C58D-C0CD-4791-96BB-5F1530EBBBD2}" dt="2023-03-20T04:26:39.528" v="1776" actId="207"/>
          <ac:spMkLst>
            <pc:docMk/>
            <pc:sldMk cId="2167034884" sldId="333"/>
            <ac:spMk id="12" creationId="{70AA43BF-F58E-409A-87A6-D8928CFAF70A}"/>
          </ac:spMkLst>
        </pc:spChg>
        <pc:graphicFrameChg chg="add mod modGraphic">
          <ac:chgData name="حنان درويش عمر عابد" userId="824da86f-7d00-4d09-a900-2adc6809541f" providerId="ADAL" clId="{4F62C58D-C0CD-4791-96BB-5F1530EBBBD2}" dt="2023-03-20T04:49:11.518" v="1817" actId="208"/>
          <ac:graphicFrameMkLst>
            <pc:docMk/>
            <pc:sldMk cId="2167034884" sldId="333"/>
            <ac:graphicFrameMk id="2" creationId="{79F751BF-DCC7-4659-B5A5-0FF68FCD745C}"/>
          </ac:graphicFrameMkLst>
        </pc:graphicFrameChg>
        <pc:graphicFrameChg chg="del">
          <ac:chgData name="حنان درويش عمر عابد" userId="824da86f-7d00-4d09-a900-2adc6809541f" providerId="ADAL" clId="{4F62C58D-C0CD-4791-96BB-5F1530EBBBD2}" dt="2023-03-20T04:13:47.726" v="1650" actId="21"/>
          <ac:graphicFrameMkLst>
            <pc:docMk/>
            <pc:sldMk cId="2167034884" sldId="333"/>
            <ac:graphicFrameMk id="30" creationId="{02C9D2F3-6894-47DC-BED0-B4A34BA7B595}"/>
          </ac:graphicFrameMkLst>
        </pc:graphicFrameChg>
        <pc:picChg chg="mod">
          <ac:chgData name="حنان درويش عمر عابد" userId="824da86f-7d00-4d09-a900-2adc6809541f" providerId="ADAL" clId="{4F62C58D-C0CD-4791-96BB-5F1530EBBBD2}" dt="2023-03-20T04:47:32.842" v="1807"/>
          <ac:picMkLst>
            <pc:docMk/>
            <pc:sldMk cId="2167034884" sldId="333"/>
            <ac:picMk id="5" creationId="{02DB5F90-B334-4122-9CE0-0D0E6E3F1C1A}"/>
          </ac:picMkLst>
        </pc:picChg>
        <pc:picChg chg="mod">
          <ac:chgData name="حنان درويش عمر عابد" userId="824da86f-7d00-4d09-a900-2adc6809541f" providerId="ADAL" clId="{4F62C58D-C0CD-4791-96BB-5F1530EBBBD2}" dt="2023-03-20T04:47:32.842" v="1807"/>
          <ac:picMkLst>
            <pc:docMk/>
            <pc:sldMk cId="2167034884" sldId="333"/>
            <ac:picMk id="7" creationId="{98078FB3-4514-43DF-BEB6-CA83FBE58750}"/>
          </ac:picMkLst>
        </pc:picChg>
        <pc:cxnChg chg="add mod">
          <ac:chgData name="حنان درويش عمر عابد" userId="824da86f-7d00-4d09-a900-2adc6809541f" providerId="ADAL" clId="{4F62C58D-C0CD-4791-96BB-5F1530EBBBD2}" dt="2023-03-20T04:48:46.397" v="1815" actId="14100"/>
          <ac:cxnSpMkLst>
            <pc:docMk/>
            <pc:sldMk cId="2167034884" sldId="333"/>
            <ac:cxnSpMk id="8" creationId="{B4F26772-9409-4DC1-BFA2-4932E448BA8A}"/>
          </ac:cxnSpMkLst>
        </pc:cxnChg>
      </pc:sldChg>
      <pc:sldChg chg="addSp modSp mod">
        <pc:chgData name="حنان درويش عمر عابد" userId="824da86f-7d00-4d09-a900-2adc6809541f" providerId="ADAL" clId="{4F62C58D-C0CD-4791-96BB-5F1530EBBBD2}" dt="2023-03-22T05:05:22.917" v="1928" actId="1076"/>
        <pc:sldMkLst>
          <pc:docMk/>
          <pc:sldMk cId="2573137838" sldId="334"/>
        </pc:sldMkLst>
        <pc:spChg chg="mod">
          <ac:chgData name="حنان درويش عمر عابد" userId="824da86f-7d00-4d09-a900-2adc6809541f" providerId="ADAL" clId="{4F62C58D-C0CD-4791-96BB-5F1530EBBBD2}" dt="2023-03-22T05:01:26.197" v="1904" actId="1076"/>
          <ac:spMkLst>
            <pc:docMk/>
            <pc:sldMk cId="2573137838" sldId="334"/>
            <ac:spMk id="10" creationId="{CE362CAF-CF84-45A0-9630-F8D88936C82D}"/>
          </ac:spMkLst>
        </pc:spChg>
        <pc:spChg chg="mod">
          <ac:chgData name="حنان درويش عمر عابد" userId="824da86f-7d00-4d09-a900-2adc6809541f" providerId="ADAL" clId="{4F62C58D-C0CD-4791-96BB-5F1530EBBBD2}" dt="2023-03-22T04:58:50.557" v="1863" actId="1076"/>
          <ac:spMkLst>
            <pc:docMk/>
            <pc:sldMk cId="2573137838" sldId="334"/>
            <ac:spMk id="12" creationId="{70AA43BF-F58E-409A-87A6-D8928CFAF70A}"/>
          </ac:spMkLst>
        </pc:spChg>
        <pc:spChg chg="add mod">
          <ac:chgData name="حنان درويش عمر عابد" userId="824da86f-7d00-4d09-a900-2adc6809541f" providerId="ADAL" clId="{4F62C58D-C0CD-4791-96BB-5F1530EBBBD2}" dt="2023-03-22T04:58:07.773" v="1855" actId="1076"/>
          <ac:spMkLst>
            <pc:docMk/>
            <pc:sldMk cId="2573137838" sldId="334"/>
            <ac:spMk id="13" creationId="{B2116183-BAA0-4225-A526-67D801B468C2}"/>
          </ac:spMkLst>
        </pc:spChg>
        <pc:spChg chg="add mod">
          <ac:chgData name="حنان درويش عمر عابد" userId="824da86f-7d00-4d09-a900-2adc6809541f" providerId="ADAL" clId="{4F62C58D-C0CD-4791-96BB-5F1530EBBBD2}" dt="2023-03-22T05:00:58.654" v="1898" actId="404"/>
          <ac:spMkLst>
            <pc:docMk/>
            <pc:sldMk cId="2573137838" sldId="334"/>
            <ac:spMk id="15" creationId="{EFDA177C-6BBE-4DD8-B7AB-5679531D4263}"/>
          </ac:spMkLst>
        </pc:spChg>
        <pc:spChg chg="mod">
          <ac:chgData name="حنان درويش عمر عابد" userId="824da86f-7d00-4d09-a900-2adc6809541f" providerId="ADAL" clId="{4F62C58D-C0CD-4791-96BB-5F1530EBBBD2}" dt="2023-03-22T04:57:42.636" v="1847" actId="1076"/>
          <ac:spMkLst>
            <pc:docMk/>
            <pc:sldMk cId="2573137838" sldId="334"/>
            <ac:spMk id="16" creationId="{443746F6-8B93-40CB-85F2-CDAA3C42EE2B}"/>
          </ac:spMkLst>
        </pc:spChg>
        <pc:spChg chg="add mod">
          <ac:chgData name="حنان درويش عمر عابد" userId="824da86f-7d00-4d09-a900-2adc6809541f" providerId="ADAL" clId="{4F62C58D-C0CD-4791-96BB-5F1530EBBBD2}" dt="2023-03-22T05:01:05.333" v="1899" actId="1076"/>
          <ac:spMkLst>
            <pc:docMk/>
            <pc:sldMk cId="2573137838" sldId="334"/>
            <ac:spMk id="18" creationId="{E8CDBD7C-C88A-49A1-92AF-567CFB8EE73B}"/>
          </ac:spMkLst>
        </pc:spChg>
        <pc:spChg chg="add mod">
          <ac:chgData name="حنان درويش عمر عابد" userId="824da86f-7d00-4d09-a900-2adc6809541f" providerId="ADAL" clId="{4F62C58D-C0CD-4791-96BB-5F1530EBBBD2}" dt="2023-03-22T05:01:09.773" v="1900" actId="1076"/>
          <ac:spMkLst>
            <pc:docMk/>
            <pc:sldMk cId="2573137838" sldId="334"/>
            <ac:spMk id="19" creationId="{35149A48-3437-4291-99B5-488E2A24A355}"/>
          </ac:spMkLst>
        </pc:spChg>
        <pc:spChg chg="add mod">
          <ac:chgData name="حنان درويش عمر عابد" userId="824da86f-7d00-4d09-a900-2adc6809541f" providerId="ADAL" clId="{4F62C58D-C0CD-4791-96BB-5F1530EBBBD2}" dt="2023-03-22T05:01:22.309" v="1903" actId="1076"/>
          <ac:spMkLst>
            <pc:docMk/>
            <pc:sldMk cId="2573137838" sldId="334"/>
            <ac:spMk id="21" creationId="{87B61B37-718C-423A-995A-B5DD4091F685}"/>
          </ac:spMkLst>
        </pc:spChg>
        <pc:spChg chg="mod">
          <ac:chgData name="حنان درويش عمر عابد" userId="824da86f-7d00-4d09-a900-2adc6809541f" providerId="ADAL" clId="{4F62C58D-C0CD-4791-96BB-5F1530EBBBD2}" dt="2023-03-22T05:05:22.917" v="1928" actId="1076"/>
          <ac:spMkLst>
            <pc:docMk/>
            <pc:sldMk cId="2573137838" sldId="334"/>
            <ac:spMk id="64516" creationId="{486A5855-8315-4F8B-A9FD-FAB4E4EB9817}"/>
          </ac:spMkLst>
        </pc:spChg>
        <pc:graphicFrameChg chg="mod modGraphic">
          <ac:chgData name="حنان درويش عمر عابد" userId="824da86f-7d00-4d09-a900-2adc6809541f" providerId="ADAL" clId="{4F62C58D-C0CD-4791-96BB-5F1530EBBBD2}" dt="2023-03-22T04:58:25.483" v="1858" actId="404"/>
          <ac:graphicFrameMkLst>
            <pc:docMk/>
            <pc:sldMk cId="2573137838" sldId="334"/>
            <ac:graphicFrameMk id="2" creationId="{79F751BF-DCC7-4659-B5A5-0FF68FCD745C}"/>
          </ac:graphicFrameMkLst>
        </pc:graphicFrameChg>
        <pc:picChg chg="mod">
          <ac:chgData name="حنان درويش عمر عابد" userId="824da86f-7d00-4d09-a900-2adc6809541f" providerId="ADAL" clId="{4F62C58D-C0CD-4791-96BB-5F1530EBBBD2}" dt="2023-03-22T04:57:12.261" v="1841" actId="1076"/>
          <ac:picMkLst>
            <pc:docMk/>
            <pc:sldMk cId="2573137838" sldId="334"/>
            <ac:picMk id="3" creationId="{7B1D461C-327E-4C60-83B3-BC73518CB852}"/>
          </ac:picMkLst>
        </pc:picChg>
        <pc:picChg chg="mod">
          <ac:chgData name="حنان درويش عمر عابد" userId="824da86f-7d00-4d09-a900-2adc6809541f" providerId="ADAL" clId="{4F62C58D-C0CD-4791-96BB-5F1530EBBBD2}" dt="2023-03-22T04:57:17.452" v="1843" actId="1076"/>
          <ac:picMkLst>
            <pc:docMk/>
            <pc:sldMk cId="2573137838" sldId="334"/>
            <ac:picMk id="5" creationId="{02DB5F90-B334-4122-9CE0-0D0E6E3F1C1A}"/>
          </ac:picMkLst>
        </pc:picChg>
        <pc:picChg chg="mod">
          <ac:chgData name="حنان درويش عمر عابد" userId="824da86f-7d00-4d09-a900-2adc6809541f" providerId="ADAL" clId="{4F62C58D-C0CD-4791-96BB-5F1530EBBBD2}" dt="2023-03-22T04:57:21.341" v="1844" actId="14100"/>
          <ac:picMkLst>
            <pc:docMk/>
            <pc:sldMk cId="2573137838" sldId="334"/>
            <ac:picMk id="7" creationId="{98078FB3-4514-43DF-BEB6-CA83FBE58750}"/>
          </ac:picMkLst>
        </pc:picChg>
        <pc:cxnChg chg="mod">
          <ac:chgData name="حنان درويش عمر عابد" userId="824da86f-7d00-4d09-a900-2adc6809541f" providerId="ADAL" clId="{4F62C58D-C0CD-4791-96BB-5F1530EBBBD2}" dt="2023-03-22T04:58:17.116" v="1856" actId="1076"/>
          <ac:cxnSpMkLst>
            <pc:docMk/>
            <pc:sldMk cId="2573137838" sldId="334"/>
            <ac:cxnSpMk id="17" creationId="{5578F3AB-2C37-43C2-BF87-D1773A296781}"/>
          </ac:cxnSpMkLst>
        </pc:cxnChg>
      </pc:sldChg>
      <pc:sldChg chg="modSp">
        <pc:chgData name="حنان درويش عمر عابد" userId="824da86f-7d00-4d09-a900-2adc6809541f" providerId="ADAL" clId="{4F62C58D-C0CD-4791-96BB-5F1530EBBBD2}" dt="2023-03-22T04:54:22.135" v="1818" actId="207"/>
        <pc:sldMkLst>
          <pc:docMk/>
          <pc:sldMk cId="4256423103" sldId="335"/>
        </pc:sldMkLst>
        <pc:graphicFrameChg chg="mod">
          <ac:chgData name="حنان درويش عمر عابد" userId="824da86f-7d00-4d09-a900-2adc6809541f" providerId="ADAL" clId="{4F62C58D-C0CD-4791-96BB-5F1530EBBBD2}" dt="2023-03-22T04:54:22.135" v="1818" actId="207"/>
          <ac:graphicFrameMkLst>
            <pc:docMk/>
            <pc:sldMk cId="4256423103" sldId="335"/>
            <ac:graphicFrameMk id="2" creationId="{5E6BAFB4-3A76-435A-9CD4-0660E7FB6D23}"/>
          </ac:graphicFrameMkLst>
        </pc:graphicFrameChg>
      </pc:sldChg>
      <pc:sldMasterChg chg="delSldLayout">
        <pc:chgData name="حنان درويش عمر عابد" userId="824da86f-7d00-4d09-a900-2adc6809541f" providerId="ADAL" clId="{4F62C58D-C0CD-4791-96BB-5F1530EBBBD2}" dt="2023-03-09T19:22:24.213" v="1489" actId="2696"/>
        <pc:sldMasterMkLst>
          <pc:docMk/>
          <pc:sldMasterMk cId="0" sldId="2147483648"/>
        </pc:sldMasterMkLst>
        <pc:sldLayoutChg chg="del">
          <pc:chgData name="حنان درويش عمر عابد" userId="824da86f-7d00-4d09-a900-2adc6809541f" providerId="ADAL" clId="{4F62C58D-C0CD-4791-96BB-5F1530EBBBD2}" dt="2023-03-09T19:20:08.478" v="1458" actId="2696"/>
          <pc:sldLayoutMkLst>
            <pc:docMk/>
            <pc:sldMasterMk cId="0" sldId="2147483648"/>
            <pc:sldLayoutMk cId="4136483545" sldId="2147484493"/>
          </pc:sldLayoutMkLst>
        </pc:sldLayoutChg>
        <pc:sldLayoutChg chg="del">
          <pc:chgData name="حنان درويش عمر عابد" userId="824da86f-7d00-4d09-a900-2adc6809541f" providerId="ADAL" clId="{4F62C58D-C0CD-4791-96BB-5F1530EBBBD2}" dt="2023-03-09T19:22:10.755" v="1488" actId="2696"/>
          <pc:sldLayoutMkLst>
            <pc:docMk/>
            <pc:sldMasterMk cId="0" sldId="2147483648"/>
            <pc:sldLayoutMk cId="2645683680" sldId="2147484494"/>
          </pc:sldLayoutMkLst>
        </pc:sldLayoutChg>
        <pc:sldLayoutChg chg="del">
          <pc:chgData name="حنان درويش عمر عابد" userId="824da86f-7d00-4d09-a900-2adc6809541f" providerId="ADAL" clId="{4F62C58D-C0CD-4791-96BB-5F1530EBBBD2}" dt="2023-03-09T19:22:24.213" v="1489" actId="2696"/>
          <pc:sldLayoutMkLst>
            <pc:docMk/>
            <pc:sldMasterMk cId="0" sldId="2147483648"/>
            <pc:sldLayoutMk cId="1938476319" sldId="2147484496"/>
          </pc:sldLayoutMkLst>
        </pc:sldLayoutChg>
        <pc:sldLayoutChg chg="del">
          <pc:chgData name="حنان درويش عمر عابد" userId="824da86f-7d00-4d09-a900-2adc6809541f" providerId="ADAL" clId="{4F62C58D-C0CD-4791-96BB-5F1530EBBBD2}" dt="2023-03-09T19:22:07.566" v="1487" actId="2696"/>
          <pc:sldLayoutMkLst>
            <pc:docMk/>
            <pc:sldMasterMk cId="0" sldId="2147483648"/>
            <pc:sldLayoutMk cId="4287159177" sldId="2147484513"/>
          </pc:sldLayoutMkLst>
        </pc:sldLayoutChg>
        <pc:sldLayoutChg chg="del">
          <pc:chgData name="حنان درويش عمر عابد" userId="824da86f-7d00-4d09-a900-2adc6809541f" providerId="ADAL" clId="{4F62C58D-C0CD-4791-96BB-5F1530EBBBD2}" dt="2023-03-09T19:22:00.557" v="1484" actId="2696"/>
          <pc:sldLayoutMkLst>
            <pc:docMk/>
            <pc:sldMasterMk cId="0" sldId="2147483648"/>
            <pc:sldLayoutMk cId="1135336378" sldId="2147484516"/>
          </pc:sldLayoutMkLst>
        </pc:sldLayoutChg>
        <pc:sldLayoutChg chg="del">
          <pc:chgData name="حنان درويش عمر عابد" userId="824da86f-7d00-4d09-a900-2adc6809541f" providerId="ADAL" clId="{4F62C58D-C0CD-4791-96BB-5F1530EBBBD2}" dt="2023-03-09T19:20:53.439" v="1465" actId="2696"/>
          <pc:sldLayoutMkLst>
            <pc:docMk/>
            <pc:sldMasterMk cId="0" sldId="2147483648"/>
            <pc:sldLayoutMk cId="2480212517" sldId="2147484521"/>
          </pc:sldLayoutMkLst>
        </pc:sldLayoutChg>
        <pc:sldLayoutChg chg="del">
          <pc:chgData name="حنان درويش عمر عابد" userId="824da86f-7d00-4d09-a900-2adc6809541f" providerId="ADAL" clId="{4F62C58D-C0CD-4791-96BB-5F1530EBBBD2}" dt="2023-03-09T19:20:57.757" v="1466" actId="2696"/>
          <pc:sldLayoutMkLst>
            <pc:docMk/>
            <pc:sldMasterMk cId="0" sldId="2147483648"/>
            <pc:sldLayoutMk cId="3097637401" sldId="2147484522"/>
          </pc:sldLayoutMkLst>
        </pc:sldLayoutChg>
        <pc:sldLayoutChg chg="del">
          <pc:chgData name="حنان درويش عمر عابد" userId="824da86f-7d00-4d09-a900-2adc6809541f" providerId="ADAL" clId="{4F62C58D-C0CD-4791-96BB-5F1530EBBBD2}" dt="2023-03-09T19:21:19.363" v="1474" actId="2696"/>
          <pc:sldLayoutMkLst>
            <pc:docMk/>
            <pc:sldMasterMk cId="0" sldId="2147483648"/>
            <pc:sldLayoutMk cId="173358648" sldId="2147484524"/>
          </pc:sldLayoutMkLst>
        </pc:sldLayoutChg>
        <pc:sldLayoutChg chg="del">
          <pc:chgData name="حنان درويش عمر عابد" userId="824da86f-7d00-4d09-a900-2adc6809541f" providerId="ADAL" clId="{4F62C58D-C0CD-4791-96BB-5F1530EBBBD2}" dt="2023-03-09T19:21:00.446" v="1467" actId="2696"/>
          <pc:sldLayoutMkLst>
            <pc:docMk/>
            <pc:sldMasterMk cId="0" sldId="2147483648"/>
            <pc:sldLayoutMk cId="3691245895" sldId="2147484525"/>
          </pc:sldLayoutMkLst>
        </pc:sldLayoutChg>
        <pc:sldLayoutChg chg="del">
          <pc:chgData name="حنان درويش عمر عابد" userId="824da86f-7d00-4d09-a900-2adc6809541f" providerId="ADAL" clId="{4F62C58D-C0CD-4791-96BB-5F1530EBBBD2}" dt="2023-03-09T19:21:55.183" v="1482" actId="2696"/>
          <pc:sldLayoutMkLst>
            <pc:docMk/>
            <pc:sldMasterMk cId="0" sldId="2147483648"/>
            <pc:sldLayoutMk cId="2897724327" sldId="2147484532"/>
          </pc:sldLayoutMkLst>
        </pc:sldLayoutChg>
        <pc:sldLayoutChg chg="del">
          <pc:chgData name="حنان درويش عمر عابد" userId="824da86f-7d00-4d09-a900-2adc6809541f" providerId="ADAL" clId="{4F62C58D-C0CD-4791-96BB-5F1530EBBBD2}" dt="2023-03-09T19:21:21.546" v="1475" actId="2696"/>
          <pc:sldLayoutMkLst>
            <pc:docMk/>
            <pc:sldMasterMk cId="0" sldId="2147483648"/>
            <pc:sldLayoutMk cId="630301342" sldId="2147484534"/>
          </pc:sldLayoutMkLst>
        </pc:sldLayoutChg>
        <pc:sldLayoutChg chg="del">
          <pc:chgData name="حنان درويش عمر عابد" userId="824da86f-7d00-4d09-a900-2adc6809541f" providerId="ADAL" clId="{4F62C58D-C0CD-4791-96BB-5F1530EBBBD2}" dt="2023-03-09T19:21:12.310" v="1471" actId="2696"/>
          <pc:sldLayoutMkLst>
            <pc:docMk/>
            <pc:sldMasterMk cId="0" sldId="2147483648"/>
            <pc:sldLayoutMk cId="1308683153" sldId="2147484535"/>
          </pc:sldLayoutMkLst>
        </pc:sldLayoutChg>
        <pc:sldLayoutChg chg="del">
          <pc:chgData name="حنان درويش عمر عابد" userId="824da86f-7d00-4d09-a900-2adc6809541f" providerId="ADAL" clId="{4F62C58D-C0CD-4791-96BB-5F1530EBBBD2}" dt="2023-03-09T19:21:52.718" v="1481" actId="2696"/>
          <pc:sldLayoutMkLst>
            <pc:docMk/>
            <pc:sldMasterMk cId="0" sldId="2147483648"/>
            <pc:sldLayoutMk cId="2150422772" sldId="2147484539"/>
          </pc:sldLayoutMkLst>
        </pc:sldLayoutChg>
      </pc:sldMasterChg>
      <pc:sldMasterChg chg="modTransition">
        <pc:chgData name="حنان درويش عمر عابد" userId="824da86f-7d00-4d09-a900-2adc6809541f" providerId="ADAL" clId="{4F62C58D-C0CD-4791-96BB-5F1530EBBBD2}" dt="2023-03-20T04:47:32.842" v="1807"/>
        <pc:sldMasterMkLst>
          <pc:docMk/>
          <pc:sldMasterMk cId="866914117" sldId="2147484542"/>
        </pc:sldMasterMkLst>
      </pc:sldMasterChg>
      <pc:sldMasterChg chg="modTransition">
        <pc:chgData name="حنان درويش عمر عابد" userId="824da86f-7d00-4d09-a900-2adc6809541f" providerId="ADAL" clId="{4F62C58D-C0CD-4791-96BB-5F1530EBBBD2}" dt="2023-03-20T04:47:05.243" v="1802"/>
        <pc:sldMasterMkLst>
          <pc:docMk/>
          <pc:sldMasterMk cId="3932652884" sldId="2147484542"/>
        </pc:sldMasterMkLst>
      </pc:sldMasterChg>
      <pc:sldMasterChg chg="modTransition">
        <pc:chgData name="حنان درويش عمر عابد" userId="824da86f-7d00-4d09-a900-2adc6809541f" providerId="ADAL" clId="{4F62C58D-C0CD-4791-96BB-5F1530EBBBD2}" dt="2023-03-20T04:47:31.538" v="1806"/>
        <pc:sldMasterMkLst>
          <pc:docMk/>
          <pc:sldMasterMk cId="467493390" sldId="2147484571"/>
        </pc:sldMasterMkLst>
      </pc:sldMasterChg>
      <pc:sldMasterChg chg="modTransition">
        <pc:chgData name="حنان درويش عمر عابد" userId="824da86f-7d00-4d09-a900-2adc6809541f" providerId="ADAL" clId="{4F62C58D-C0CD-4791-96BB-5F1530EBBBD2}" dt="2023-03-20T04:47:04.297" v="1801"/>
        <pc:sldMasterMkLst>
          <pc:docMk/>
          <pc:sldMasterMk cId="786827596" sldId="2147484571"/>
        </pc:sldMasterMkLst>
      </pc:sldMasterChg>
    </pc:docChg>
  </pc:docChgLst>
  <pc:docChgLst>
    <pc:chgData name="حنان درويش عمر عابد" userId="S::04102526@uj.edu.sa::824da86f-7d00-4d09-a900-2adc6809541f" providerId="AD" clId="Web-{0869E519-2987-E236-0B90-A2BB0DA70A37}"/>
    <pc:docChg chg="modSld">
      <pc:chgData name="حنان درويش عمر عابد" userId="S::04102526@uj.edu.sa::824da86f-7d00-4d09-a900-2adc6809541f" providerId="AD" clId="Web-{0869E519-2987-E236-0B90-A2BB0DA70A37}" dt="2023-03-27T11:32:52.453" v="2" actId="20577"/>
      <pc:docMkLst>
        <pc:docMk/>
      </pc:docMkLst>
      <pc:sldChg chg="modSp">
        <pc:chgData name="حنان درويش عمر عابد" userId="S::04102526@uj.edu.sa::824da86f-7d00-4d09-a900-2adc6809541f" providerId="AD" clId="Web-{0869E519-2987-E236-0B90-A2BB0DA70A37}" dt="2023-03-27T11:32:52.453" v="2" actId="20577"/>
        <pc:sldMkLst>
          <pc:docMk/>
          <pc:sldMk cId="2573137838" sldId="334"/>
        </pc:sldMkLst>
        <pc:spChg chg="mod">
          <ac:chgData name="حنان درويش عمر عابد" userId="S::04102526@uj.edu.sa::824da86f-7d00-4d09-a900-2adc6809541f" providerId="AD" clId="Web-{0869E519-2987-E236-0B90-A2BB0DA70A37}" dt="2023-03-27T11:32:52.453" v="2" actId="20577"/>
          <ac:spMkLst>
            <pc:docMk/>
            <pc:sldMk cId="2573137838" sldId="334"/>
            <ac:spMk id="10" creationId="{CE362CAF-CF84-45A0-9630-F8D88936C82D}"/>
          </ac:spMkLst>
        </pc:spChg>
      </pc:sldChg>
    </pc:docChg>
  </pc:docChgLst>
  <pc:docChgLst>
    <pc:chgData name="حنان درويش عمر عابد" userId="824da86f-7d00-4d09-a900-2adc6809541f" providerId="ADAL" clId="{9B93059A-FD2D-4A7E-95A7-E9138BD96E5F}"/>
    <pc:docChg chg="undo redo custSel addSld delSld modSld sldOrd modSection">
      <pc:chgData name="حنان درويش عمر عابد" userId="824da86f-7d00-4d09-a900-2adc6809541f" providerId="ADAL" clId="{9B93059A-FD2D-4A7E-95A7-E9138BD96E5F}" dt="2023-05-16T16:06:08.528" v="807"/>
      <pc:docMkLst>
        <pc:docMk/>
      </pc:docMkLst>
      <pc:sldChg chg="modSp mod">
        <pc:chgData name="حنان درويش عمر عابد" userId="824da86f-7d00-4d09-a900-2adc6809541f" providerId="ADAL" clId="{9B93059A-FD2D-4A7E-95A7-E9138BD96E5F}" dt="2023-05-07T04:21:07.901" v="19" actId="20577"/>
        <pc:sldMkLst>
          <pc:docMk/>
          <pc:sldMk cId="0" sldId="263"/>
        </pc:sldMkLst>
        <pc:spChg chg="mod">
          <ac:chgData name="حنان درويش عمر عابد" userId="824da86f-7d00-4d09-a900-2adc6809541f" providerId="ADAL" clId="{9B93059A-FD2D-4A7E-95A7-E9138BD96E5F}" dt="2023-05-07T04:21:07.901" v="19" actId="20577"/>
          <ac:spMkLst>
            <pc:docMk/>
            <pc:sldMk cId="0" sldId="263"/>
            <ac:spMk id="9" creationId="{813AEC19-8BF7-4873-A37A-2E35CB282747}"/>
          </ac:spMkLst>
        </pc:spChg>
      </pc:sldChg>
      <pc:sldChg chg="modSp mod">
        <pc:chgData name="حنان درويش عمر عابد" userId="824da86f-7d00-4d09-a900-2adc6809541f" providerId="ADAL" clId="{9B93059A-FD2D-4A7E-95A7-E9138BD96E5F}" dt="2023-05-07T04:20:49.777" v="18" actId="20577"/>
        <pc:sldMkLst>
          <pc:docMk/>
          <pc:sldMk cId="0" sldId="277"/>
        </pc:sldMkLst>
        <pc:spChg chg="mod">
          <ac:chgData name="حنان درويش عمر عابد" userId="824da86f-7d00-4d09-a900-2adc6809541f" providerId="ADAL" clId="{9B93059A-FD2D-4A7E-95A7-E9138BD96E5F}" dt="2023-05-07T04:20:49.777" v="18" actId="20577"/>
          <ac:spMkLst>
            <pc:docMk/>
            <pc:sldMk cId="0" sldId="277"/>
            <ac:spMk id="11" creationId="{C060E08B-0840-4DF7-AABF-F071B1466F09}"/>
          </ac:spMkLst>
        </pc:spChg>
      </pc:sldChg>
      <pc:sldChg chg="del">
        <pc:chgData name="حنان درويش عمر عابد" userId="824da86f-7d00-4d09-a900-2adc6809541f" providerId="ADAL" clId="{9B93059A-FD2D-4A7E-95A7-E9138BD96E5F}" dt="2023-05-07T04:17:22.664" v="2" actId="2696"/>
        <pc:sldMkLst>
          <pc:docMk/>
          <pc:sldMk cId="0" sldId="285"/>
        </pc:sldMkLst>
      </pc:sldChg>
      <pc:sldChg chg="addSp delSp modSp mod ord">
        <pc:chgData name="حنان درويش عمر عابد" userId="824da86f-7d00-4d09-a900-2adc6809541f" providerId="ADAL" clId="{9B93059A-FD2D-4A7E-95A7-E9138BD96E5F}" dt="2023-05-16T16:03:41.822" v="751" actId="14100"/>
        <pc:sldMkLst>
          <pc:docMk/>
          <pc:sldMk cId="0" sldId="287"/>
        </pc:sldMkLst>
        <pc:spChg chg="mod">
          <ac:chgData name="حنان درويش عمر عابد" userId="824da86f-7d00-4d09-a900-2adc6809541f" providerId="ADAL" clId="{9B93059A-FD2D-4A7E-95A7-E9138BD96E5F}" dt="2023-05-16T16:03:31.914" v="750" actId="20577"/>
          <ac:spMkLst>
            <pc:docMk/>
            <pc:sldMk cId="0" sldId="287"/>
            <ac:spMk id="15" creationId="{36EFFFB9-C8AA-4239-B0DB-462F94EFA429}"/>
          </ac:spMkLst>
        </pc:spChg>
        <pc:spChg chg="add mod">
          <ac:chgData name="حنان درويش عمر عابد" userId="824da86f-7d00-4d09-a900-2adc6809541f" providerId="ADAL" clId="{9B93059A-FD2D-4A7E-95A7-E9138BD96E5F}" dt="2023-05-16T16:01:54.173" v="746" actId="1076"/>
          <ac:spMkLst>
            <pc:docMk/>
            <pc:sldMk cId="0" sldId="287"/>
            <ac:spMk id="19" creationId="{C3974E25-E558-4D60-B041-BD70D48E55C5}"/>
          </ac:spMkLst>
        </pc:spChg>
        <pc:spChg chg="mod">
          <ac:chgData name="حنان درويش عمر عابد" userId="824da86f-7d00-4d09-a900-2adc6809541f" providerId="ADAL" clId="{9B93059A-FD2D-4A7E-95A7-E9138BD96E5F}" dt="2023-05-07T04:21:59.639" v="25" actId="20577"/>
          <ac:spMkLst>
            <pc:docMk/>
            <pc:sldMk cId="0" sldId="287"/>
            <ac:spMk id="22" creationId="{910D6878-A99C-4C1D-B45D-214472A788CC}"/>
          </ac:spMkLst>
        </pc:spChg>
        <pc:spChg chg="mod">
          <ac:chgData name="حنان درويش عمر عابد" userId="824da86f-7d00-4d09-a900-2adc6809541f" providerId="ADAL" clId="{9B93059A-FD2D-4A7E-95A7-E9138BD96E5F}" dt="2023-05-16T16:03:41.822" v="751" actId="14100"/>
          <ac:spMkLst>
            <pc:docMk/>
            <pc:sldMk cId="0" sldId="287"/>
            <ac:spMk id="23" creationId="{00977117-7F88-42F4-8A61-B4152E9930CB}"/>
          </ac:spMkLst>
        </pc:spChg>
        <pc:picChg chg="mod">
          <ac:chgData name="حنان درويش عمر عابد" userId="824da86f-7d00-4d09-a900-2adc6809541f" providerId="ADAL" clId="{9B93059A-FD2D-4A7E-95A7-E9138BD96E5F}" dt="2023-05-16T15:58:04.549" v="712" actId="14826"/>
          <ac:picMkLst>
            <pc:docMk/>
            <pc:sldMk cId="0" sldId="287"/>
            <ac:picMk id="4" creationId="{1E8F0500-3551-4B4F-86F3-13DDB4D81F4F}"/>
          </ac:picMkLst>
        </pc:picChg>
        <pc:picChg chg="del">
          <ac:chgData name="حنان درويش عمر عابد" userId="824da86f-7d00-4d09-a900-2adc6809541f" providerId="ADAL" clId="{9B93059A-FD2D-4A7E-95A7-E9138BD96E5F}" dt="2023-05-16T15:57:33.045" v="710" actId="21"/>
          <ac:picMkLst>
            <pc:docMk/>
            <pc:sldMk cId="0" sldId="287"/>
            <ac:picMk id="5" creationId="{5DDF72E2-0BA6-4146-916F-8FBC5F296100}"/>
          </ac:picMkLst>
        </pc:picChg>
        <pc:picChg chg="mod">
          <ac:chgData name="حنان درويش عمر عابد" userId="824da86f-7d00-4d09-a900-2adc6809541f" providerId="ADAL" clId="{9B93059A-FD2D-4A7E-95A7-E9138BD96E5F}" dt="2023-05-16T15:58:21.194" v="715" actId="1076"/>
          <ac:picMkLst>
            <pc:docMk/>
            <pc:sldMk cId="0" sldId="287"/>
            <ac:picMk id="16" creationId="{097B1608-A342-468D-AB14-DBBCBE132199}"/>
          </ac:picMkLst>
        </pc:picChg>
        <pc:picChg chg="del mod">
          <ac:chgData name="حنان درويش عمر عابد" userId="824da86f-7d00-4d09-a900-2adc6809541f" providerId="ADAL" clId="{9B93059A-FD2D-4A7E-95A7-E9138BD96E5F}" dt="2023-05-16T15:58:25.008" v="716" actId="21"/>
          <ac:picMkLst>
            <pc:docMk/>
            <pc:sldMk cId="0" sldId="287"/>
            <ac:picMk id="17" creationId="{01E520E8-1937-490E-B4B9-2AE6D931E098}"/>
          </ac:picMkLst>
        </pc:picChg>
      </pc:sldChg>
      <pc:sldChg chg="modSp mod">
        <pc:chgData name="حنان درويش عمر عابد" userId="824da86f-7d00-4d09-a900-2adc6809541f" providerId="ADAL" clId="{9B93059A-FD2D-4A7E-95A7-E9138BD96E5F}" dt="2023-05-14T06:08:13.118" v="77" actId="1076"/>
        <pc:sldMkLst>
          <pc:docMk/>
          <pc:sldMk cId="0" sldId="288"/>
        </pc:sldMkLst>
        <pc:spChg chg="mod">
          <ac:chgData name="حنان درويش عمر عابد" userId="824da86f-7d00-4d09-a900-2adc6809541f" providerId="ADAL" clId="{9B93059A-FD2D-4A7E-95A7-E9138BD96E5F}" dt="2023-05-07T04:21:15.214" v="20" actId="20577"/>
          <ac:spMkLst>
            <pc:docMk/>
            <pc:sldMk cId="0" sldId="288"/>
            <ac:spMk id="32" creationId="{0D0D647A-A753-4DEF-95C7-45A14E7C1FFE}"/>
          </ac:spMkLst>
        </pc:spChg>
        <pc:spChg chg="mod">
          <ac:chgData name="حنان درويش عمر عابد" userId="824da86f-7d00-4d09-a900-2adc6809541f" providerId="ADAL" clId="{9B93059A-FD2D-4A7E-95A7-E9138BD96E5F}" dt="2023-05-14T06:07:48.068" v="74" actId="108"/>
          <ac:spMkLst>
            <pc:docMk/>
            <pc:sldMk cId="0" sldId="288"/>
            <ac:spMk id="34" creationId="{A6AEE78A-AAD4-4791-82FF-B044EC5962D2}"/>
          </ac:spMkLst>
        </pc:spChg>
        <pc:spChg chg="mod">
          <ac:chgData name="حنان درويش عمر عابد" userId="824da86f-7d00-4d09-a900-2adc6809541f" providerId="ADAL" clId="{9B93059A-FD2D-4A7E-95A7-E9138BD96E5F}" dt="2023-05-14T06:07:58.898" v="75" actId="108"/>
          <ac:spMkLst>
            <pc:docMk/>
            <pc:sldMk cId="0" sldId="288"/>
            <ac:spMk id="38" creationId="{37B63119-EA6E-4CCD-B8E8-2EEF328DCC91}"/>
          </ac:spMkLst>
        </pc:spChg>
        <pc:spChg chg="mod">
          <ac:chgData name="حنان درويش عمر عابد" userId="824da86f-7d00-4d09-a900-2adc6809541f" providerId="ADAL" clId="{9B93059A-FD2D-4A7E-95A7-E9138BD96E5F}" dt="2023-05-14T06:08:13.118" v="77" actId="1076"/>
          <ac:spMkLst>
            <pc:docMk/>
            <pc:sldMk cId="0" sldId="288"/>
            <ac:spMk id="39" creationId="{0CEF83E6-B25B-40B5-9CEE-BC70EF94299C}"/>
          </ac:spMkLst>
        </pc:spChg>
      </pc:sldChg>
      <pc:sldChg chg="modSp mod">
        <pc:chgData name="حنان درويش عمر عابد" userId="824da86f-7d00-4d09-a900-2adc6809541f" providerId="ADAL" clId="{9B93059A-FD2D-4A7E-95A7-E9138BD96E5F}" dt="2023-05-16T15:59:29.910" v="730" actId="20577"/>
        <pc:sldMkLst>
          <pc:docMk/>
          <pc:sldMk cId="0" sldId="299"/>
        </pc:sldMkLst>
        <pc:spChg chg="mod">
          <ac:chgData name="حنان درويش عمر عابد" userId="824da86f-7d00-4d09-a900-2adc6809541f" providerId="ADAL" clId="{9B93059A-FD2D-4A7E-95A7-E9138BD96E5F}" dt="2023-05-07T04:22:14.655" v="26" actId="20577"/>
          <ac:spMkLst>
            <pc:docMk/>
            <pc:sldMk cId="0" sldId="299"/>
            <ac:spMk id="12" creationId="{6CD45773-A57E-4A7B-9034-3B43D5E12E15}"/>
          </ac:spMkLst>
        </pc:spChg>
        <pc:spChg chg="mod">
          <ac:chgData name="حنان درويش عمر عابد" userId="824da86f-7d00-4d09-a900-2adc6809541f" providerId="ADAL" clId="{9B93059A-FD2D-4A7E-95A7-E9138BD96E5F}" dt="2023-05-16T15:59:15.810" v="727" actId="20577"/>
          <ac:spMkLst>
            <pc:docMk/>
            <pc:sldMk cId="0" sldId="299"/>
            <ac:spMk id="14" creationId="{7AEEE484-28E9-4855-8530-1438D4DF4A79}"/>
          </ac:spMkLst>
        </pc:spChg>
        <pc:spChg chg="mod">
          <ac:chgData name="حنان درويش عمر عابد" userId="824da86f-7d00-4d09-a900-2adc6809541f" providerId="ADAL" clId="{9B93059A-FD2D-4A7E-95A7-E9138BD96E5F}" dt="2023-05-16T15:59:29.910" v="730" actId="20577"/>
          <ac:spMkLst>
            <pc:docMk/>
            <pc:sldMk cId="0" sldId="299"/>
            <ac:spMk id="15" creationId="{F97FB068-4833-42AC-AF01-2A3DD46D1B37}"/>
          </ac:spMkLst>
        </pc:spChg>
      </pc:sldChg>
      <pc:sldChg chg="modSp mod">
        <pc:chgData name="حنان درويش عمر عابد" userId="824da86f-7d00-4d09-a900-2adc6809541f" providerId="ADAL" clId="{9B93059A-FD2D-4A7E-95A7-E9138BD96E5F}" dt="2023-05-07T04:24:25.912" v="45" actId="14100"/>
        <pc:sldMkLst>
          <pc:docMk/>
          <pc:sldMk cId="0" sldId="303"/>
        </pc:sldMkLst>
        <pc:spChg chg="mod ord">
          <ac:chgData name="حنان درويش عمر عابد" userId="824da86f-7d00-4d09-a900-2adc6809541f" providerId="ADAL" clId="{9B93059A-FD2D-4A7E-95A7-E9138BD96E5F}" dt="2023-05-07T04:24:10.107" v="44" actId="166"/>
          <ac:spMkLst>
            <pc:docMk/>
            <pc:sldMk cId="0" sldId="303"/>
            <ac:spMk id="9" creationId="{37DF9122-A521-4A1E-934B-8AD89AE0E246}"/>
          </ac:spMkLst>
        </pc:spChg>
        <pc:picChg chg="mod">
          <ac:chgData name="حنان درويش عمر عابد" userId="824da86f-7d00-4d09-a900-2adc6809541f" providerId="ADAL" clId="{9B93059A-FD2D-4A7E-95A7-E9138BD96E5F}" dt="2023-05-07T04:24:25.912" v="45" actId="14100"/>
          <ac:picMkLst>
            <pc:docMk/>
            <pc:sldMk cId="0" sldId="303"/>
            <ac:picMk id="4" creationId="{BC47F59E-E78A-477A-BDEE-6EA45E8BB243}"/>
          </ac:picMkLst>
        </pc:picChg>
      </pc:sldChg>
      <pc:sldChg chg="modSp mod">
        <pc:chgData name="حنان درويش عمر عابد" userId="824da86f-7d00-4d09-a900-2adc6809541f" providerId="ADAL" clId="{9B93059A-FD2D-4A7E-95A7-E9138BD96E5F}" dt="2023-05-15T15:00:41.345" v="369" actId="1076"/>
        <pc:sldMkLst>
          <pc:docMk/>
          <pc:sldMk cId="0" sldId="312"/>
        </pc:sldMkLst>
        <pc:spChg chg="mod">
          <ac:chgData name="حنان درويش عمر عابد" userId="824da86f-7d00-4d09-a900-2adc6809541f" providerId="ADAL" clId="{9B93059A-FD2D-4A7E-95A7-E9138BD96E5F}" dt="2023-05-15T15:00:14.930" v="360" actId="1076"/>
          <ac:spMkLst>
            <pc:docMk/>
            <pc:sldMk cId="0" sldId="312"/>
            <ac:spMk id="53" creationId="{77D34D74-7429-4F0C-BF7E-7B84DE787BCB}"/>
          </ac:spMkLst>
        </pc:spChg>
        <pc:spChg chg="mod">
          <ac:chgData name="حنان درويش عمر عابد" userId="824da86f-7d00-4d09-a900-2adc6809541f" providerId="ADAL" clId="{9B93059A-FD2D-4A7E-95A7-E9138BD96E5F}" dt="2023-05-15T15:00:18.268" v="361" actId="1076"/>
          <ac:spMkLst>
            <pc:docMk/>
            <pc:sldMk cId="0" sldId="312"/>
            <ac:spMk id="54" creationId="{9FDA452C-F389-4DE4-B2CA-F95C774C76DD}"/>
          </ac:spMkLst>
        </pc:spChg>
        <pc:spChg chg="mod">
          <ac:chgData name="حنان درويش عمر عابد" userId="824da86f-7d00-4d09-a900-2adc6809541f" providerId="ADAL" clId="{9B93059A-FD2D-4A7E-95A7-E9138BD96E5F}" dt="2023-05-15T15:00:21.858" v="362" actId="1076"/>
          <ac:spMkLst>
            <pc:docMk/>
            <pc:sldMk cId="0" sldId="312"/>
            <ac:spMk id="55" creationId="{37CE950B-1C7F-497C-B426-69FD01BC7102}"/>
          </ac:spMkLst>
        </pc:spChg>
        <pc:spChg chg="mod">
          <ac:chgData name="حنان درويش عمر عابد" userId="824da86f-7d00-4d09-a900-2adc6809541f" providerId="ADAL" clId="{9B93059A-FD2D-4A7E-95A7-E9138BD96E5F}" dt="2023-05-15T15:00:24.698" v="363" actId="1076"/>
          <ac:spMkLst>
            <pc:docMk/>
            <pc:sldMk cId="0" sldId="312"/>
            <ac:spMk id="56" creationId="{07CFFB1A-9DFD-46E2-8774-2FA48CEB2B6E}"/>
          </ac:spMkLst>
        </pc:spChg>
        <pc:spChg chg="mod">
          <ac:chgData name="حنان درويش عمر عابد" userId="824da86f-7d00-4d09-a900-2adc6809541f" providerId="ADAL" clId="{9B93059A-FD2D-4A7E-95A7-E9138BD96E5F}" dt="2023-05-15T15:00:28.012" v="364" actId="1076"/>
          <ac:spMkLst>
            <pc:docMk/>
            <pc:sldMk cId="0" sldId="312"/>
            <ac:spMk id="57" creationId="{96BDB561-5208-4AB2-A39B-68B2BDB7E035}"/>
          </ac:spMkLst>
        </pc:spChg>
        <pc:spChg chg="mod">
          <ac:chgData name="حنان درويش عمر عابد" userId="824da86f-7d00-4d09-a900-2adc6809541f" providerId="ADAL" clId="{9B93059A-FD2D-4A7E-95A7-E9138BD96E5F}" dt="2023-05-15T15:00:31.181" v="365" actId="1076"/>
          <ac:spMkLst>
            <pc:docMk/>
            <pc:sldMk cId="0" sldId="312"/>
            <ac:spMk id="58" creationId="{A7415585-3BA0-4D90-90BB-F0278AA1B4F2}"/>
          </ac:spMkLst>
        </pc:spChg>
        <pc:spChg chg="mod">
          <ac:chgData name="حنان درويش عمر عابد" userId="824da86f-7d00-4d09-a900-2adc6809541f" providerId="ADAL" clId="{9B93059A-FD2D-4A7E-95A7-E9138BD96E5F}" dt="2023-05-15T15:00:33.724" v="366" actId="1076"/>
          <ac:spMkLst>
            <pc:docMk/>
            <pc:sldMk cId="0" sldId="312"/>
            <ac:spMk id="59" creationId="{573FF458-46F6-483B-B4FF-60F13BFB8009}"/>
          </ac:spMkLst>
        </pc:spChg>
        <pc:spChg chg="mod">
          <ac:chgData name="حنان درويش عمر عابد" userId="824da86f-7d00-4d09-a900-2adc6809541f" providerId="ADAL" clId="{9B93059A-FD2D-4A7E-95A7-E9138BD96E5F}" dt="2023-05-15T15:00:36.225" v="367" actId="1076"/>
          <ac:spMkLst>
            <pc:docMk/>
            <pc:sldMk cId="0" sldId="312"/>
            <ac:spMk id="60" creationId="{F4EC78E1-1192-41A2-94FA-1DFB5FE17205}"/>
          </ac:spMkLst>
        </pc:spChg>
        <pc:spChg chg="mod">
          <ac:chgData name="حنان درويش عمر عابد" userId="824da86f-7d00-4d09-a900-2adc6809541f" providerId="ADAL" clId="{9B93059A-FD2D-4A7E-95A7-E9138BD96E5F}" dt="2023-05-15T15:00:38.641" v="368" actId="1076"/>
          <ac:spMkLst>
            <pc:docMk/>
            <pc:sldMk cId="0" sldId="312"/>
            <ac:spMk id="61" creationId="{FB40B470-7BB9-491E-A0A5-09BF5D279C2C}"/>
          </ac:spMkLst>
        </pc:spChg>
        <pc:spChg chg="mod">
          <ac:chgData name="حنان درويش عمر عابد" userId="824da86f-7d00-4d09-a900-2adc6809541f" providerId="ADAL" clId="{9B93059A-FD2D-4A7E-95A7-E9138BD96E5F}" dt="2023-05-15T15:00:41.345" v="369" actId="1076"/>
          <ac:spMkLst>
            <pc:docMk/>
            <pc:sldMk cId="0" sldId="312"/>
            <ac:spMk id="62" creationId="{0920C2B7-13EB-4415-BB77-9E4B24FC45B7}"/>
          </ac:spMkLst>
        </pc:spChg>
        <pc:spChg chg="mod">
          <ac:chgData name="حنان درويش عمر عابد" userId="824da86f-7d00-4d09-a900-2adc6809541f" providerId="ADAL" clId="{9B93059A-FD2D-4A7E-95A7-E9138BD96E5F}" dt="2023-05-07T04:22:32.045" v="30" actId="20577"/>
          <ac:spMkLst>
            <pc:docMk/>
            <pc:sldMk cId="0" sldId="312"/>
            <ac:spMk id="103" creationId="{E81A7F87-8A70-4056-8F3A-C37A20171B4D}"/>
          </ac:spMkLst>
        </pc:spChg>
      </pc:sldChg>
      <pc:sldChg chg="addSp delSp modSp mod">
        <pc:chgData name="حنان درويش عمر عابد" userId="824da86f-7d00-4d09-a900-2adc6809541f" providerId="ADAL" clId="{9B93059A-FD2D-4A7E-95A7-E9138BD96E5F}" dt="2023-05-16T15:41:30.833" v="654" actId="1076"/>
        <pc:sldMkLst>
          <pc:docMk/>
          <pc:sldMk cId="0" sldId="316"/>
        </pc:sldMkLst>
        <pc:spChg chg="add mod">
          <ac:chgData name="حنان درويش عمر عابد" userId="824da86f-7d00-4d09-a900-2adc6809541f" providerId="ADAL" clId="{9B93059A-FD2D-4A7E-95A7-E9138BD96E5F}" dt="2023-05-16T15:41:30.833" v="654" actId="1076"/>
          <ac:spMkLst>
            <pc:docMk/>
            <pc:sldMk cId="0" sldId="316"/>
            <ac:spMk id="22" creationId="{5D81BAE4-5EEE-4BDE-8AB6-FADF4A7EBCF0}"/>
          </ac:spMkLst>
        </pc:spChg>
        <pc:spChg chg="mod">
          <ac:chgData name="حنان درويش عمر عابد" userId="824da86f-7d00-4d09-a900-2adc6809541f" providerId="ADAL" clId="{9B93059A-FD2D-4A7E-95A7-E9138BD96E5F}" dt="2023-05-15T15:04:25.144" v="391" actId="1076"/>
          <ac:spMkLst>
            <pc:docMk/>
            <pc:sldMk cId="0" sldId="316"/>
            <ac:spMk id="48" creationId="{D987BFE4-F73F-4BCE-8A56-F7F586F2F112}"/>
          </ac:spMkLst>
        </pc:spChg>
        <pc:spChg chg="mod">
          <ac:chgData name="حنان درويش عمر عابد" userId="824da86f-7d00-4d09-a900-2adc6809541f" providerId="ADAL" clId="{9B93059A-FD2D-4A7E-95A7-E9138BD96E5F}" dt="2023-05-15T15:44:34.975" v="402" actId="1076"/>
          <ac:spMkLst>
            <pc:docMk/>
            <pc:sldMk cId="0" sldId="316"/>
            <ac:spMk id="65" creationId="{9D5CBF94-DA03-496C-BD50-BF749884A6A5}"/>
          </ac:spMkLst>
        </pc:spChg>
        <pc:spChg chg="mod">
          <ac:chgData name="حنان درويش عمر عابد" userId="824da86f-7d00-4d09-a900-2adc6809541f" providerId="ADAL" clId="{9B93059A-FD2D-4A7E-95A7-E9138BD96E5F}" dt="2023-05-07T04:23:48.013" v="41" actId="20577"/>
          <ac:spMkLst>
            <pc:docMk/>
            <pc:sldMk cId="0" sldId="316"/>
            <ac:spMk id="69" creationId="{6DA92248-4544-494F-ABF5-EAF3086E7A3E}"/>
          </ac:spMkLst>
        </pc:spChg>
        <pc:spChg chg="mod">
          <ac:chgData name="حنان درويش عمر عابد" userId="824da86f-7d00-4d09-a900-2adc6809541f" providerId="ADAL" clId="{9B93059A-FD2D-4A7E-95A7-E9138BD96E5F}" dt="2023-05-15T15:04:25.144" v="391" actId="1076"/>
          <ac:spMkLst>
            <pc:docMk/>
            <pc:sldMk cId="0" sldId="316"/>
            <ac:spMk id="71" creationId="{577EA0F0-C0C0-427D-93F7-0404B7713964}"/>
          </ac:spMkLst>
        </pc:spChg>
        <pc:picChg chg="add mod">
          <ac:chgData name="حنان درويش عمر عابد" userId="824da86f-7d00-4d09-a900-2adc6809541f" providerId="ADAL" clId="{9B93059A-FD2D-4A7E-95A7-E9138BD96E5F}" dt="2023-05-15T15:43:57.149" v="401" actId="1076"/>
          <ac:picMkLst>
            <pc:docMk/>
            <pc:sldMk cId="0" sldId="316"/>
            <ac:picMk id="2" creationId="{3F428156-148F-4978-B008-C12210E38EE7}"/>
          </ac:picMkLst>
        </pc:picChg>
        <pc:picChg chg="mod ord">
          <ac:chgData name="حنان درويش عمر عابد" userId="824da86f-7d00-4d09-a900-2adc6809541f" providerId="ADAL" clId="{9B93059A-FD2D-4A7E-95A7-E9138BD96E5F}" dt="2023-05-15T15:04:56.270" v="397" actId="1076"/>
          <ac:picMkLst>
            <pc:docMk/>
            <pc:sldMk cId="0" sldId="316"/>
            <ac:picMk id="21" creationId="{87DB1CE0-AFCE-4AD9-9931-6337EAA94706}"/>
          </ac:picMkLst>
        </pc:picChg>
        <pc:picChg chg="add del mod">
          <ac:chgData name="حنان درويش عمر عابد" userId="824da86f-7d00-4d09-a900-2adc6809541f" providerId="ADAL" clId="{9B93059A-FD2D-4A7E-95A7-E9138BD96E5F}" dt="2023-05-15T15:02:58.593" v="382"/>
          <ac:picMkLst>
            <pc:docMk/>
            <pc:sldMk cId="0" sldId="316"/>
            <ac:picMk id="1026" creationId="{9A225EF1-46DB-495D-A822-A45B1361D478}"/>
          </ac:picMkLst>
        </pc:picChg>
        <pc:picChg chg="mod">
          <ac:chgData name="حنان درويش عمر عابد" userId="824da86f-7d00-4d09-a900-2adc6809541f" providerId="ADAL" clId="{9B93059A-FD2D-4A7E-95A7-E9138BD96E5F}" dt="2023-05-15T15:04:25.144" v="391" actId="1076"/>
          <ac:picMkLst>
            <pc:docMk/>
            <pc:sldMk cId="0" sldId="316"/>
            <ac:picMk id="1028" creationId="{0B09C8DF-D4FC-431E-A771-9A2679335994}"/>
          </ac:picMkLst>
        </pc:picChg>
        <pc:picChg chg="mod">
          <ac:chgData name="حنان درويش عمر عابد" userId="824da86f-7d00-4d09-a900-2adc6809541f" providerId="ADAL" clId="{9B93059A-FD2D-4A7E-95A7-E9138BD96E5F}" dt="2023-05-15T15:04:25.144" v="391" actId="1076"/>
          <ac:picMkLst>
            <pc:docMk/>
            <pc:sldMk cId="0" sldId="316"/>
            <ac:picMk id="1046" creationId="{A194E59F-77C3-4887-812A-82E3A5E0F43A}"/>
          </ac:picMkLst>
        </pc:picChg>
        <pc:picChg chg="mod">
          <ac:chgData name="حنان درويش عمر عابد" userId="824da86f-7d00-4d09-a900-2adc6809541f" providerId="ADAL" clId="{9B93059A-FD2D-4A7E-95A7-E9138BD96E5F}" dt="2023-05-15T15:05:02.153" v="398" actId="1076"/>
          <ac:picMkLst>
            <pc:docMk/>
            <pc:sldMk cId="0" sldId="316"/>
            <ac:picMk id="104450" creationId="{BE3C0411-D9CF-4F49-9757-FB9BD3593A29}"/>
          </ac:picMkLst>
        </pc:picChg>
      </pc:sldChg>
      <pc:sldChg chg="modSp mod">
        <pc:chgData name="حنان درويش عمر عابد" userId="824da86f-7d00-4d09-a900-2adc6809541f" providerId="ADAL" clId="{9B93059A-FD2D-4A7E-95A7-E9138BD96E5F}" dt="2023-05-14T07:35:55.434" v="212" actId="1076"/>
        <pc:sldMkLst>
          <pc:docMk/>
          <pc:sldMk cId="0" sldId="318"/>
        </pc:sldMkLst>
        <pc:spChg chg="ord">
          <ac:chgData name="حنان درويش عمر عابد" userId="824da86f-7d00-4d09-a900-2adc6809541f" providerId="ADAL" clId="{9B93059A-FD2D-4A7E-95A7-E9138BD96E5F}" dt="2023-05-07T04:18:17.169" v="7" actId="166"/>
          <ac:spMkLst>
            <pc:docMk/>
            <pc:sldMk cId="0" sldId="318"/>
            <ac:spMk id="23" creationId="{D5445FEF-EAF9-4CC4-B703-078D4B980B90}"/>
          </ac:spMkLst>
        </pc:spChg>
        <pc:spChg chg="mod">
          <ac:chgData name="حنان درويش عمر عابد" userId="824da86f-7d00-4d09-a900-2adc6809541f" providerId="ADAL" clId="{9B93059A-FD2D-4A7E-95A7-E9138BD96E5F}" dt="2023-05-14T07:34:58.895" v="208" actId="1076"/>
          <ac:spMkLst>
            <pc:docMk/>
            <pc:sldMk cId="0" sldId="318"/>
            <ac:spMk id="52" creationId="{35E20B43-25A0-4625-A832-9CC93566205E}"/>
          </ac:spMkLst>
        </pc:spChg>
        <pc:spChg chg="mod">
          <ac:chgData name="حنان درويش عمر عابد" userId="824da86f-7d00-4d09-a900-2adc6809541f" providerId="ADAL" clId="{9B93059A-FD2D-4A7E-95A7-E9138BD96E5F}" dt="2023-05-14T07:35:01.771" v="209" actId="1076"/>
          <ac:spMkLst>
            <pc:docMk/>
            <pc:sldMk cId="0" sldId="318"/>
            <ac:spMk id="59" creationId="{AD89D23A-A0F1-4F90-A0E5-3B0F9F1BEA0D}"/>
          </ac:spMkLst>
        </pc:spChg>
        <pc:spChg chg="mod">
          <ac:chgData name="حنان درويش عمر عابد" userId="824da86f-7d00-4d09-a900-2adc6809541f" providerId="ADAL" clId="{9B93059A-FD2D-4A7E-95A7-E9138BD96E5F}" dt="2023-05-14T07:35:06.050" v="210" actId="1076"/>
          <ac:spMkLst>
            <pc:docMk/>
            <pc:sldMk cId="0" sldId="318"/>
            <ac:spMk id="60" creationId="{EC950B3D-1DA6-4F0D-8D55-C96B6A821D83}"/>
          </ac:spMkLst>
        </pc:spChg>
        <pc:spChg chg="mod">
          <ac:chgData name="حنان درويش عمر عابد" userId="824da86f-7d00-4d09-a900-2adc6809541f" providerId="ADAL" clId="{9B93059A-FD2D-4A7E-95A7-E9138BD96E5F}" dt="2023-05-14T07:34:52.323" v="206" actId="1076"/>
          <ac:spMkLst>
            <pc:docMk/>
            <pc:sldMk cId="0" sldId="318"/>
            <ac:spMk id="62" creationId="{7A4A3324-3976-4FE7-A950-589ECFB5BC92}"/>
          </ac:spMkLst>
        </pc:spChg>
        <pc:spChg chg="mod">
          <ac:chgData name="حنان درويش عمر عابد" userId="824da86f-7d00-4d09-a900-2adc6809541f" providerId="ADAL" clId="{9B93059A-FD2D-4A7E-95A7-E9138BD96E5F}" dt="2023-05-07T04:23:14.558" v="38" actId="20577"/>
          <ac:spMkLst>
            <pc:docMk/>
            <pc:sldMk cId="0" sldId="318"/>
            <ac:spMk id="76" creationId="{C425BB47-8472-44A5-937D-3531049E43BA}"/>
          </ac:spMkLst>
        </pc:spChg>
        <pc:picChg chg="mod ord">
          <ac:chgData name="حنان درويش عمر عابد" userId="824da86f-7d00-4d09-a900-2adc6809541f" providerId="ADAL" clId="{9B93059A-FD2D-4A7E-95A7-E9138BD96E5F}" dt="2023-05-07T04:18:51.601" v="14" actId="1076"/>
          <ac:picMkLst>
            <pc:docMk/>
            <pc:sldMk cId="0" sldId="318"/>
            <ac:picMk id="6" creationId="{8FDA7FBF-69B2-4F06-A6FD-5F428F5B6910}"/>
          </ac:picMkLst>
        </pc:picChg>
        <pc:picChg chg="mod">
          <ac:chgData name="حنان درويش عمر عابد" userId="824da86f-7d00-4d09-a900-2adc6809541f" providerId="ADAL" clId="{9B93059A-FD2D-4A7E-95A7-E9138BD96E5F}" dt="2023-05-14T07:35:09.359" v="211" actId="1076"/>
          <ac:picMkLst>
            <pc:docMk/>
            <pc:sldMk cId="0" sldId="318"/>
            <ac:picMk id="61" creationId="{E5402D8F-D889-4259-B767-F2B49463FE12}"/>
          </ac:picMkLst>
        </pc:picChg>
        <pc:picChg chg="mod">
          <ac:chgData name="حنان درويش عمر عابد" userId="824da86f-7d00-4d09-a900-2adc6809541f" providerId="ADAL" clId="{9B93059A-FD2D-4A7E-95A7-E9138BD96E5F}" dt="2023-05-14T07:35:55.434" v="212" actId="1076"/>
          <ac:picMkLst>
            <pc:docMk/>
            <pc:sldMk cId="0" sldId="318"/>
            <ac:picMk id="81" creationId="{DE871BB1-B8C0-4869-BC2D-06C2C5E2791A}"/>
          </ac:picMkLst>
        </pc:picChg>
      </pc:sldChg>
      <pc:sldChg chg="modSp mod">
        <pc:chgData name="حنان درويش عمر عابد" userId="824da86f-7d00-4d09-a900-2adc6809541f" providerId="ADAL" clId="{9B93059A-FD2D-4A7E-95A7-E9138BD96E5F}" dt="2023-05-07T04:21:44.147" v="24" actId="20577"/>
        <pc:sldMkLst>
          <pc:docMk/>
          <pc:sldMk cId="0" sldId="327"/>
        </pc:sldMkLst>
        <pc:spChg chg="mod">
          <ac:chgData name="حنان درويش عمر عابد" userId="824da86f-7d00-4d09-a900-2adc6809541f" providerId="ADAL" clId="{9B93059A-FD2D-4A7E-95A7-E9138BD96E5F}" dt="2023-05-07T04:21:44.147" v="24" actId="20577"/>
          <ac:spMkLst>
            <pc:docMk/>
            <pc:sldMk cId="0" sldId="327"/>
            <ac:spMk id="60" creationId="{52D5468E-7AA4-46FD-9EB9-FF4503CB9068}"/>
          </ac:spMkLst>
        </pc:spChg>
      </pc:sldChg>
      <pc:sldChg chg="addSp delSp modSp mod">
        <pc:chgData name="حنان درويش عمر عابد" userId="824da86f-7d00-4d09-a900-2adc6809541f" providerId="ADAL" clId="{9B93059A-FD2D-4A7E-95A7-E9138BD96E5F}" dt="2023-05-07T04:27:41.250" v="57" actId="404"/>
        <pc:sldMkLst>
          <pc:docMk/>
          <pc:sldMk cId="2783763852" sldId="332"/>
        </pc:sldMkLst>
        <pc:spChg chg="mod">
          <ac:chgData name="حنان درويش عمر عابد" userId="824da86f-7d00-4d09-a900-2adc6809541f" providerId="ADAL" clId="{9B93059A-FD2D-4A7E-95A7-E9138BD96E5F}" dt="2023-05-07T04:22:40.198" v="32" actId="20577"/>
          <ac:spMkLst>
            <pc:docMk/>
            <pc:sldMk cId="2783763852" sldId="332"/>
            <ac:spMk id="24" creationId="{7B92FDC7-172B-4574-ADE6-104EA2BD6838}"/>
          </ac:spMkLst>
        </pc:spChg>
        <pc:spChg chg="add mod">
          <ac:chgData name="حنان درويش عمر عابد" userId="824da86f-7d00-4d09-a900-2adc6809541f" providerId="ADAL" clId="{9B93059A-FD2D-4A7E-95A7-E9138BD96E5F}" dt="2023-05-07T04:27:41.250" v="57" actId="404"/>
          <ac:spMkLst>
            <pc:docMk/>
            <pc:sldMk cId="2783763852" sldId="332"/>
            <ac:spMk id="25" creationId="{5BEB85E9-2E62-468E-9542-100AAAE0D9ED}"/>
          </ac:spMkLst>
        </pc:spChg>
        <pc:spChg chg="del mod">
          <ac:chgData name="حنان درويش عمر عابد" userId="824da86f-7d00-4d09-a900-2adc6809541f" providerId="ADAL" clId="{9B93059A-FD2D-4A7E-95A7-E9138BD96E5F}" dt="2023-05-07T04:26:33.783" v="49" actId="21"/>
          <ac:spMkLst>
            <pc:docMk/>
            <pc:sldMk cId="2783763852" sldId="332"/>
            <ac:spMk id="31" creationId="{5823A7B5-9610-4D94-94D6-B3AA6EC2808C}"/>
          </ac:spMkLst>
        </pc:spChg>
      </pc:sldChg>
      <pc:sldChg chg="addSp modSp del mod">
        <pc:chgData name="حنان درويش عمر عابد" userId="824da86f-7d00-4d09-a900-2adc6809541f" providerId="ADAL" clId="{9B93059A-FD2D-4A7E-95A7-E9138BD96E5F}" dt="2023-05-14T07:51:12.455" v="290" actId="2696"/>
        <pc:sldMkLst>
          <pc:docMk/>
          <pc:sldMk cId="2167034884" sldId="333"/>
        </pc:sldMkLst>
        <pc:spChg chg="mod">
          <ac:chgData name="حنان درويش عمر عابد" userId="824da86f-7d00-4d09-a900-2adc6809541f" providerId="ADAL" clId="{9B93059A-FD2D-4A7E-95A7-E9138BD96E5F}" dt="2023-05-07T04:21:34.890" v="23" actId="20577"/>
          <ac:spMkLst>
            <pc:docMk/>
            <pc:sldMk cId="2167034884" sldId="333"/>
            <ac:spMk id="27" creationId="{09E57391-FF6D-45A8-BB8C-BE1A6F06DAF1}"/>
          </ac:spMkLst>
        </pc:spChg>
        <pc:graphicFrameChg chg="mod modGraphic">
          <ac:chgData name="حنان درويش عمر عابد" userId="824da86f-7d00-4d09-a900-2adc6809541f" providerId="ADAL" clId="{9B93059A-FD2D-4A7E-95A7-E9138BD96E5F}" dt="2023-05-14T07:31:09.724" v="177"/>
          <ac:graphicFrameMkLst>
            <pc:docMk/>
            <pc:sldMk cId="2167034884" sldId="333"/>
            <ac:graphicFrameMk id="13" creationId="{A08C0EB6-A94D-4E90-9AA8-E1BE4E2CF38A}"/>
          </ac:graphicFrameMkLst>
        </pc:graphicFrameChg>
        <pc:cxnChg chg="add mod">
          <ac:chgData name="حنان درويش عمر عابد" userId="824da86f-7d00-4d09-a900-2adc6809541f" providerId="ADAL" clId="{9B93059A-FD2D-4A7E-95A7-E9138BD96E5F}" dt="2023-05-07T04:29:04.451" v="63" actId="1076"/>
          <ac:cxnSpMkLst>
            <pc:docMk/>
            <pc:sldMk cId="2167034884" sldId="333"/>
            <ac:cxnSpMk id="14" creationId="{E6A14848-7247-457D-A5C7-C4F751DF4406}"/>
          </ac:cxnSpMkLst>
        </pc:cxnChg>
      </pc:sldChg>
      <pc:sldChg chg="del">
        <pc:chgData name="حنان درويش عمر عابد" userId="824da86f-7d00-4d09-a900-2adc6809541f" providerId="ADAL" clId="{9B93059A-FD2D-4A7E-95A7-E9138BD96E5F}" dt="2023-05-07T04:16:44.370" v="0" actId="2696"/>
        <pc:sldMkLst>
          <pc:docMk/>
          <pc:sldMk cId="4256423103" sldId="335"/>
        </pc:sldMkLst>
      </pc:sldChg>
      <pc:sldChg chg="delSp modSp mod">
        <pc:chgData name="حنان درويش عمر عابد" userId="824da86f-7d00-4d09-a900-2adc6809541f" providerId="ADAL" clId="{9B93059A-FD2D-4A7E-95A7-E9138BD96E5F}" dt="2023-05-15T06:03:51.373" v="350" actId="1076"/>
        <pc:sldMkLst>
          <pc:docMk/>
          <pc:sldMk cId="3508302092" sldId="337"/>
        </pc:sldMkLst>
        <pc:spChg chg="mod">
          <ac:chgData name="حنان درويش عمر عابد" userId="824da86f-7d00-4d09-a900-2adc6809541f" providerId="ADAL" clId="{9B93059A-FD2D-4A7E-95A7-E9138BD96E5F}" dt="2023-05-07T04:25:23.190" v="46" actId="21"/>
          <ac:spMkLst>
            <pc:docMk/>
            <pc:sldMk cId="3508302092" sldId="337"/>
            <ac:spMk id="10" creationId="{70B59743-BEE7-439D-A849-E0006F88D4EA}"/>
          </ac:spMkLst>
        </pc:spChg>
        <pc:spChg chg="mod">
          <ac:chgData name="حنان درويش عمر عابد" userId="824da86f-7d00-4d09-a900-2adc6809541f" providerId="ADAL" clId="{9B93059A-FD2D-4A7E-95A7-E9138BD96E5F}" dt="2023-05-07T04:25:23.190" v="46" actId="21"/>
          <ac:spMkLst>
            <pc:docMk/>
            <pc:sldMk cId="3508302092" sldId="337"/>
            <ac:spMk id="11" creationId="{111C108A-3D81-44BD-9072-9E3D31307336}"/>
          </ac:spMkLst>
        </pc:spChg>
        <pc:spChg chg="mod">
          <ac:chgData name="حنان درويش عمر عابد" userId="824da86f-7d00-4d09-a900-2adc6809541f" providerId="ADAL" clId="{9B93059A-FD2D-4A7E-95A7-E9138BD96E5F}" dt="2023-05-07T04:25:23.190" v="46" actId="21"/>
          <ac:spMkLst>
            <pc:docMk/>
            <pc:sldMk cId="3508302092" sldId="337"/>
            <ac:spMk id="12" creationId="{288EEAC0-1A94-4963-A565-8E657A690711}"/>
          </ac:spMkLst>
        </pc:spChg>
        <pc:spChg chg="mod">
          <ac:chgData name="حنان درويش عمر عابد" userId="824da86f-7d00-4d09-a900-2adc6809541f" providerId="ADAL" clId="{9B93059A-FD2D-4A7E-95A7-E9138BD96E5F}" dt="2023-05-07T04:25:23.190" v="46" actId="21"/>
          <ac:spMkLst>
            <pc:docMk/>
            <pc:sldMk cId="3508302092" sldId="337"/>
            <ac:spMk id="13" creationId="{533E65BC-969C-4BB7-8F3F-542DE88E78D8}"/>
          </ac:spMkLst>
        </pc:spChg>
        <pc:spChg chg="mod">
          <ac:chgData name="حنان درويش عمر عابد" userId="824da86f-7d00-4d09-a900-2adc6809541f" providerId="ADAL" clId="{9B93059A-FD2D-4A7E-95A7-E9138BD96E5F}" dt="2023-05-07T04:25:23.190" v="46" actId="21"/>
          <ac:spMkLst>
            <pc:docMk/>
            <pc:sldMk cId="3508302092" sldId="337"/>
            <ac:spMk id="14" creationId="{B74F4E82-91A5-47D5-A611-5B485F92F654}"/>
          </ac:spMkLst>
        </pc:spChg>
        <pc:spChg chg="mod">
          <ac:chgData name="حنان درويش عمر عابد" userId="824da86f-7d00-4d09-a900-2adc6809541f" providerId="ADAL" clId="{9B93059A-FD2D-4A7E-95A7-E9138BD96E5F}" dt="2023-05-07T04:25:23.190" v="46" actId="21"/>
          <ac:spMkLst>
            <pc:docMk/>
            <pc:sldMk cId="3508302092" sldId="337"/>
            <ac:spMk id="36" creationId="{F699AD3F-E0CB-44B8-B285-0488AE73089E}"/>
          </ac:spMkLst>
        </pc:spChg>
        <pc:spChg chg="mod">
          <ac:chgData name="حنان درويش عمر عابد" userId="824da86f-7d00-4d09-a900-2adc6809541f" providerId="ADAL" clId="{9B93059A-FD2D-4A7E-95A7-E9138BD96E5F}" dt="2023-05-07T04:25:23.190" v="46" actId="21"/>
          <ac:spMkLst>
            <pc:docMk/>
            <pc:sldMk cId="3508302092" sldId="337"/>
            <ac:spMk id="37" creationId="{59B2B454-B465-45B4-9229-33E7DD3F2392}"/>
          </ac:spMkLst>
        </pc:spChg>
        <pc:spChg chg="mod">
          <ac:chgData name="حنان درويش عمر عابد" userId="824da86f-7d00-4d09-a900-2adc6809541f" providerId="ADAL" clId="{9B93059A-FD2D-4A7E-95A7-E9138BD96E5F}" dt="2023-05-07T04:25:23.190" v="46" actId="21"/>
          <ac:spMkLst>
            <pc:docMk/>
            <pc:sldMk cId="3508302092" sldId="337"/>
            <ac:spMk id="38" creationId="{B5783163-12E4-40C6-B780-AD03144E9DDA}"/>
          </ac:spMkLst>
        </pc:spChg>
        <pc:spChg chg="mod">
          <ac:chgData name="حنان درويش عمر عابد" userId="824da86f-7d00-4d09-a900-2adc6809541f" providerId="ADAL" clId="{9B93059A-FD2D-4A7E-95A7-E9138BD96E5F}" dt="2023-05-07T04:25:23.190" v="46" actId="21"/>
          <ac:spMkLst>
            <pc:docMk/>
            <pc:sldMk cId="3508302092" sldId="337"/>
            <ac:spMk id="40" creationId="{D73FBA2D-5410-4866-8C43-856ABABE5CCF}"/>
          </ac:spMkLst>
        </pc:spChg>
        <pc:spChg chg="mod">
          <ac:chgData name="حنان درويش عمر عابد" userId="824da86f-7d00-4d09-a900-2adc6809541f" providerId="ADAL" clId="{9B93059A-FD2D-4A7E-95A7-E9138BD96E5F}" dt="2023-05-07T04:25:23.190" v="46" actId="21"/>
          <ac:spMkLst>
            <pc:docMk/>
            <pc:sldMk cId="3508302092" sldId="337"/>
            <ac:spMk id="41" creationId="{DB9B0FE4-16ED-40B8-BD0C-DA8DFA6239B2}"/>
          </ac:spMkLst>
        </pc:spChg>
        <pc:spChg chg="mod">
          <ac:chgData name="حنان درويش عمر عابد" userId="824da86f-7d00-4d09-a900-2adc6809541f" providerId="ADAL" clId="{9B93059A-FD2D-4A7E-95A7-E9138BD96E5F}" dt="2023-05-07T04:25:23.190" v="46" actId="21"/>
          <ac:spMkLst>
            <pc:docMk/>
            <pc:sldMk cId="3508302092" sldId="337"/>
            <ac:spMk id="46" creationId="{384D4345-EACC-45C4-8E10-6D3012DE1B20}"/>
          </ac:spMkLst>
        </pc:spChg>
        <pc:spChg chg="mod">
          <ac:chgData name="حنان درويش عمر عابد" userId="824da86f-7d00-4d09-a900-2adc6809541f" providerId="ADAL" clId="{9B93059A-FD2D-4A7E-95A7-E9138BD96E5F}" dt="2023-05-07T04:22:25.201" v="28" actId="20577"/>
          <ac:spMkLst>
            <pc:docMk/>
            <pc:sldMk cId="3508302092" sldId="337"/>
            <ac:spMk id="63" creationId="{0854BDBD-C507-45A5-B24C-770B7F143650}"/>
          </ac:spMkLst>
        </pc:spChg>
        <pc:spChg chg="mod">
          <ac:chgData name="حنان درويش عمر عابد" userId="824da86f-7d00-4d09-a900-2adc6809541f" providerId="ADAL" clId="{9B93059A-FD2D-4A7E-95A7-E9138BD96E5F}" dt="2023-05-07T04:25:23.190" v="46" actId="21"/>
          <ac:spMkLst>
            <pc:docMk/>
            <pc:sldMk cId="3508302092" sldId="337"/>
            <ac:spMk id="111624" creationId="{419E6C8D-BD84-40AB-8E11-01F0CB8E6211}"/>
          </ac:spMkLst>
        </pc:spChg>
        <pc:spChg chg="mod">
          <ac:chgData name="حنان درويش عمر عابد" userId="824da86f-7d00-4d09-a900-2adc6809541f" providerId="ADAL" clId="{9B93059A-FD2D-4A7E-95A7-E9138BD96E5F}" dt="2023-05-07T04:25:23.190" v="46" actId="21"/>
          <ac:spMkLst>
            <pc:docMk/>
            <pc:sldMk cId="3508302092" sldId="337"/>
            <ac:spMk id="111627" creationId="{C4649317-6B0C-46CF-B832-986FA80BD93B}"/>
          </ac:spMkLst>
        </pc:spChg>
        <pc:spChg chg="mod">
          <ac:chgData name="حنان درويش عمر عابد" userId="824da86f-7d00-4d09-a900-2adc6809541f" providerId="ADAL" clId="{9B93059A-FD2D-4A7E-95A7-E9138BD96E5F}" dt="2023-05-07T04:25:23.190" v="46" actId="21"/>
          <ac:spMkLst>
            <pc:docMk/>
            <pc:sldMk cId="3508302092" sldId="337"/>
            <ac:spMk id="111628" creationId="{9199C038-3C52-488D-8E7D-B562C9137965}"/>
          </ac:spMkLst>
        </pc:spChg>
        <pc:spChg chg="mod">
          <ac:chgData name="حنان درويش عمر عابد" userId="824da86f-7d00-4d09-a900-2adc6809541f" providerId="ADAL" clId="{9B93059A-FD2D-4A7E-95A7-E9138BD96E5F}" dt="2023-05-07T04:25:23.190" v="46" actId="21"/>
          <ac:spMkLst>
            <pc:docMk/>
            <pc:sldMk cId="3508302092" sldId="337"/>
            <ac:spMk id="111629" creationId="{9FCE8849-91AF-4DE5-9CC1-E4FB208CE34B}"/>
          </ac:spMkLst>
        </pc:spChg>
        <pc:spChg chg="mod">
          <ac:chgData name="حنان درويش عمر عابد" userId="824da86f-7d00-4d09-a900-2adc6809541f" providerId="ADAL" clId="{9B93059A-FD2D-4A7E-95A7-E9138BD96E5F}" dt="2023-05-07T04:25:23.190" v="46" actId="21"/>
          <ac:spMkLst>
            <pc:docMk/>
            <pc:sldMk cId="3508302092" sldId="337"/>
            <ac:spMk id="111632" creationId="{52015556-E141-4000-8122-8CABA07A4792}"/>
          </ac:spMkLst>
        </pc:spChg>
        <pc:spChg chg="mod">
          <ac:chgData name="حنان درويش عمر عابد" userId="824da86f-7d00-4d09-a900-2adc6809541f" providerId="ADAL" clId="{9B93059A-FD2D-4A7E-95A7-E9138BD96E5F}" dt="2023-05-07T04:25:23.190" v="46" actId="21"/>
          <ac:spMkLst>
            <pc:docMk/>
            <pc:sldMk cId="3508302092" sldId="337"/>
            <ac:spMk id="111634" creationId="{721BD3B8-F481-4D1F-ADD2-D7B031DC386A}"/>
          </ac:spMkLst>
        </pc:spChg>
        <pc:spChg chg="mod">
          <ac:chgData name="حنان درويش عمر عابد" userId="824da86f-7d00-4d09-a900-2adc6809541f" providerId="ADAL" clId="{9B93059A-FD2D-4A7E-95A7-E9138BD96E5F}" dt="2023-05-07T04:25:23.190" v="46" actId="21"/>
          <ac:spMkLst>
            <pc:docMk/>
            <pc:sldMk cId="3508302092" sldId="337"/>
            <ac:spMk id="111636" creationId="{DFE6E185-4D4F-48EF-9949-50DC440DE39A}"/>
          </ac:spMkLst>
        </pc:spChg>
        <pc:spChg chg="mod">
          <ac:chgData name="حنان درويش عمر عابد" userId="824da86f-7d00-4d09-a900-2adc6809541f" providerId="ADAL" clId="{9B93059A-FD2D-4A7E-95A7-E9138BD96E5F}" dt="2023-05-07T04:25:23.190" v="46" actId="21"/>
          <ac:spMkLst>
            <pc:docMk/>
            <pc:sldMk cId="3508302092" sldId="337"/>
            <ac:spMk id="111638" creationId="{5DD1D038-8C9E-470D-85E6-EC081CD578BF}"/>
          </ac:spMkLst>
        </pc:spChg>
        <pc:spChg chg="del">
          <ac:chgData name="حنان درويش عمر عابد" userId="824da86f-7d00-4d09-a900-2adc6809541f" providerId="ADAL" clId="{9B93059A-FD2D-4A7E-95A7-E9138BD96E5F}" dt="2023-05-07T04:25:23.190" v="46" actId="21"/>
          <ac:spMkLst>
            <pc:docMk/>
            <pc:sldMk cId="3508302092" sldId="337"/>
            <ac:spMk id="111642" creationId="{68C3DD3E-0BBD-4B5A-803D-567A35637316}"/>
          </ac:spMkLst>
        </pc:spChg>
        <pc:spChg chg="mod">
          <ac:chgData name="حنان درويش عمر عابد" userId="824da86f-7d00-4d09-a900-2adc6809541f" providerId="ADAL" clId="{9B93059A-FD2D-4A7E-95A7-E9138BD96E5F}" dt="2023-05-07T04:25:23.190" v="46" actId="21"/>
          <ac:spMkLst>
            <pc:docMk/>
            <pc:sldMk cId="3508302092" sldId="337"/>
            <ac:spMk id="111644" creationId="{FD7A3542-31FA-4201-A1BE-652E9177F87B}"/>
          </ac:spMkLst>
        </pc:spChg>
        <pc:grpChg chg="mod">
          <ac:chgData name="حنان درويش عمر عابد" userId="824da86f-7d00-4d09-a900-2adc6809541f" providerId="ADAL" clId="{9B93059A-FD2D-4A7E-95A7-E9138BD96E5F}" dt="2023-05-07T04:25:23.190" v="46" actId="21"/>
          <ac:grpSpMkLst>
            <pc:docMk/>
            <pc:sldMk cId="3508302092" sldId="337"/>
            <ac:grpSpMk id="2" creationId="{8D720E08-F8F2-4440-8098-5F3BF1AA0D79}"/>
          </ac:grpSpMkLst>
        </pc:grpChg>
        <pc:grpChg chg="mod">
          <ac:chgData name="حنان درويش عمر عابد" userId="824da86f-7d00-4d09-a900-2adc6809541f" providerId="ADAL" clId="{9B93059A-FD2D-4A7E-95A7-E9138BD96E5F}" dt="2023-05-07T04:25:23.190" v="46" actId="21"/>
          <ac:grpSpMkLst>
            <pc:docMk/>
            <pc:sldMk cId="3508302092" sldId="337"/>
            <ac:grpSpMk id="111620" creationId="{8F9605CD-7782-46BF-B3C0-2733D80AD4AD}"/>
          </ac:grpSpMkLst>
        </pc:grpChg>
        <pc:picChg chg="mod">
          <ac:chgData name="حنان درويش عمر عابد" userId="824da86f-7d00-4d09-a900-2adc6809541f" providerId="ADAL" clId="{9B93059A-FD2D-4A7E-95A7-E9138BD96E5F}" dt="2023-05-15T06:03:40.092" v="349" actId="14100"/>
          <ac:picMkLst>
            <pc:docMk/>
            <pc:sldMk cId="3508302092" sldId="337"/>
            <ac:picMk id="4" creationId="{FA5E5D04-67BD-4944-B748-F5F0A2C6C565}"/>
          </ac:picMkLst>
        </pc:picChg>
        <pc:picChg chg="mod">
          <ac:chgData name="حنان درويش عمر عابد" userId="824da86f-7d00-4d09-a900-2adc6809541f" providerId="ADAL" clId="{9B93059A-FD2D-4A7E-95A7-E9138BD96E5F}" dt="2023-05-15T06:03:16.142" v="345" actId="1076"/>
          <ac:picMkLst>
            <pc:docMk/>
            <pc:sldMk cId="3508302092" sldId="337"/>
            <ac:picMk id="31" creationId="{58920EB9-E06E-4790-98FE-52897D988896}"/>
          </ac:picMkLst>
        </pc:picChg>
        <pc:picChg chg="mod">
          <ac:chgData name="حنان درويش عمر عابد" userId="824da86f-7d00-4d09-a900-2adc6809541f" providerId="ADAL" clId="{9B93059A-FD2D-4A7E-95A7-E9138BD96E5F}" dt="2023-05-15T06:03:51.373" v="350" actId="1076"/>
          <ac:picMkLst>
            <pc:docMk/>
            <pc:sldMk cId="3508302092" sldId="337"/>
            <ac:picMk id="32" creationId="{631F8199-3E95-4043-BA4B-6CD47B5BDC4D}"/>
          </ac:picMkLst>
        </pc:picChg>
        <pc:picChg chg="mod">
          <ac:chgData name="حنان درويش عمر عابد" userId="824da86f-7d00-4d09-a900-2adc6809541f" providerId="ADAL" clId="{9B93059A-FD2D-4A7E-95A7-E9138BD96E5F}" dt="2023-05-15T06:02:56.985" v="339" actId="14100"/>
          <ac:picMkLst>
            <pc:docMk/>
            <pc:sldMk cId="3508302092" sldId="337"/>
            <ac:picMk id="34" creationId="{FB1A3DFE-620F-4A1E-9E88-88639E311ADE}"/>
          </ac:picMkLst>
        </pc:picChg>
      </pc:sldChg>
      <pc:sldChg chg="modSp mod">
        <pc:chgData name="حنان درويش عمر عابد" userId="824da86f-7d00-4d09-a900-2adc6809541f" providerId="ADAL" clId="{9B93059A-FD2D-4A7E-95A7-E9138BD96E5F}" dt="2023-05-15T06:05:02.074" v="354" actId="1076"/>
        <pc:sldMkLst>
          <pc:docMk/>
          <pc:sldMk cId="2658843323" sldId="340"/>
        </pc:sldMkLst>
        <pc:spChg chg="mod">
          <ac:chgData name="حنان درويش عمر عابد" userId="824da86f-7d00-4d09-a900-2adc6809541f" providerId="ADAL" clId="{9B93059A-FD2D-4A7E-95A7-E9138BD96E5F}" dt="2023-05-07T04:21:21.966" v="21" actId="20577"/>
          <ac:spMkLst>
            <pc:docMk/>
            <pc:sldMk cId="2658843323" sldId="340"/>
            <ac:spMk id="21" creationId="{7B255A94-F087-4D82-8AE5-33740991594C}"/>
          </ac:spMkLst>
        </pc:spChg>
        <pc:picChg chg="mod">
          <ac:chgData name="حنان درويش عمر عابد" userId="824da86f-7d00-4d09-a900-2adc6809541f" providerId="ADAL" clId="{9B93059A-FD2D-4A7E-95A7-E9138BD96E5F}" dt="2023-05-15T06:04:53.222" v="353" actId="14100"/>
          <ac:picMkLst>
            <pc:docMk/>
            <pc:sldMk cId="2658843323" sldId="340"/>
            <ac:picMk id="3" creationId="{E1842089-1AAB-4672-8DC3-B96EBE11C828}"/>
          </ac:picMkLst>
        </pc:picChg>
        <pc:picChg chg="mod">
          <ac:chgData name="حنان درويش عمر عابد" userId="824da86f-7d00-4d09-a900-2adc6809541f" providerId="ADAL" clId="{9B93059A-FD2D-4A7E-95A7-E9138BD96E5F}" dt="2023-05-15T06:05:02.074" v="354" actId="1076"/>
          <ac:picMkLst>
            <pc:docMk/>
            <pc:sldMk cId="2658843323" sldId="340"/>
            <ac:picMk id="60" creationId="{24B6736B-F1AD-44F4-B636-6C72483DBFD8}"/>
          </ac:picMkLst>
        </pc:picChg>
        <pc:picChg chg="mod">
          <ac:chgData name="حنان درويش عمر عابد" userId="824da86f-7d00-4d09-a900-2adc6809541f" providerId="ADAL" clId="{9B93059A-FD2D-4A7E-95A7-E9138BD96E5F}" dt="2023-05-15T06:04:45.580" v="351" actId="14100"/>
          <ac:picMkLst>
            <pc:docMk/>
            <pc:sldMk cId="2658843323" sldId="340"/>
            <ac:picMk id="62466" creationId="{80C66FFD-0D77-4225-BAD1-E0EA70320BA8}"/>
          </ac:picMkLst>
        </pc:picChg>
      </pc:sldChg>
      <pc:sldChg chg="del">
        <pc:chgData name="حنان درويش عمر عابد" userId="824da86f-7d00-4d09-a900-2adc6809541f" providerId="ADAL" clId="{9B93059A-FD2D-4A7E-95A7-E9138BD96E5F}" dt="2023-05-07T04:16:55.195" v="1" actId="2696"/>
        <pc:sldMkLst>
          <pc:docMk/>
          <pc:sldMk cId="3187231703" sldId="341"/>
        </pc:sldMkLst>
      </pc:sldChg>
      <pc:sldChg chg="modSp mod">
        <pc:chgData name="حنان درويش عمر عابد" userId="824da86f-7d00-4d09-a900-2adc6809541f" providerId="ADAL" clId="{9B93059A-FD2D-4A7E-95A7-E9138BD96E5F}" dt="2023-05-15T15:45:38.702" v="409" actId="166"/>
        <pc:sldMkLst>
          <pc:docMk/>
          <pc:sldMk cId="3798390356" sldId="342"/>
        </pc:sldMkLst>
        <pc:spChg chg="mod">
          <ac:chgData name="حنان درويش عمر عابد" userId="824da86f-7d00-4d09-a900-2adc6809541f" providerId="ADAL" clId="{9B93059A-FD2D-4A7E-95A7-E9138BD96E5F}" dt="2023-05-07T04:22:58.916" v="34" actId="20577"/>
          <ac:spMkLst>
            <pc:docMk/>
            <pc:sldMk cId="3798390356" sldId="342"/>
            <ac:spMk id="23" creationId="{E63F4542-7716-49FC-B501-BDB472478864}"/>
          </ac:spMkLst>
        </pc:spChg>
        <pc:spChg chg="mod">
          <ac:chgData name="حنان درويش عمر عابد" userId="824da86f-7d00-4d09-a900-2adc6809541f" providerId="ADAL" clId="{9B93059A-FD2D-4A7E-95A7-E9138BD96E5F}" dt="2023-05-15T15:45:34.658" v="408" actId="207"/>
          <ac:spMkLst>
            <pc:docMk/>
            <pc:sldMk cId="3798390356" sldId="342"/>
            <ac:spMk id="36" creationId="{7C4BA55E-D816-4568-B87D-45ABDE1C34B4}"/>
          </ac:spMkLst>
        </pc:spChg>
        <pc:spChg chg="mod">
          <ac:chgData name="حنان درويش عمر عابد" userId="824da86f-7d00-4d09-a900-2adc6809541f" providerId="ADAL" clId="{9B93059A-FD2D-4A7E-95A7-E9138BD96E5F}" dt="2023-05-15T15:00:58.770" v="370" actId="1076"/>
          <ac:spMkLst>
            <pc:docMk/>
            <pc:sldMk cId="3798390356" sldId="342"/>
            <ac:spMk id="53" creationId="{7DBA44AC-3863-447E-8CF6-2D9A0BCEA942}"/>
          </ac:spMkLst>
        </pc:spChg>
        <pc:spChg chg="mod">
          <ac:chgData name="حنان درويش عمر عابد" userId="824da86f-7d00-4d09-a900-2adc6809541f" providerId="ADAL" clId="{9B93059A-FD2D-4A7E-95A7-E9138BD96E5F}" dt="2023-05-15T15:01:11.928" v="373" actId="1076"/>
          <ac:spMkLst>
            <pc:docMk/>
            <pc:sldMk cId="3798390356" sldId="342"/>
            <ac:spMk id="56" creationId="{4E166304-B5DE-484C-930D-69C3F748479B}"/>
          </ac:spMkLst>
        </pc:spChg>
        <pc:spChg chg="mod">
          <ac:chgData name="حنان درويش عمر عابد" userId="824da86f-7d00-4d09-a900-2adc6809541f" providerId="ADAL" clId="{9B93059A-FD2D-4A7E-95A7-E9138BD96E5F}" dt="2023-05-15T15:01:08.911" v="372" actId="1076"/>
          <ac:spMkLst>
            <pc:docMk/>
            <pc:sldMk cId="3798390356" sldId="342"/>
            <ac:spMk id="59" creationId="{38977410-A49F-4348-9886-08C76D5BE706}"/>
          </ac:spMkLst>
        </pc:spChg>
        <pc:spChg chg="mod">
          <ac:chgData name="حنان درويش عمر عابد" userId="824da86f-7d00-4d09-a900-2adc6809541f" providerId="ADAL" clId="{9B93059A-FD2D-4A7E-95A7-E9138BD96E5F}" dt="2023-05-15T15:01:02.865" v="371" actId="1076"/>
          <ac:spMkLst>
            <pc:docMk/>
            <pc:sldMk cId="3798390356" sldId="342"/>
            <ac:spMk id="60" creationId="{F548C3E9-A93B-4C32-8FF0-E6C8DF4B76E6}"/>
          </ac:spMkLst>
        </pc:spChg>
        <pc:spChg chg="mod">
          <ac:chgData name="حنان درويش عمر عابد" userId="824da86f-7d00-4d09-a900-2adc6809541f" providerId="ADAL" clId="{9B93059A-FD2D-4A7E-95A7-E9138BD96E5F}" dt="2023-05-15T15:01:15.695" v="374" actId="1076"/>
          <ac:spMkLst>
            <pc:docMk/>
            <pc:sldMk cId="3798390356" sldId="342"/>
            <ac:spMk id="61" creationId="{A9127945-7AE1-490D-8972-C58205FD12FC}"/>
          </ac:spMkLst>
        </pc:spChg>
        <pc:picChg chg="ord">
          <ac:chgData name="حنان درويش عمر عابد" userId="824da86f-7d00-4d09-a900-2adc6809541f" providerId="ADAL" clId="{9B93059A-FD2D-4A7E-95A7-E9138BD96E5F}" dt="2023-05-15T15:45:38.702" v="409" actId="166"/>
          <ac:picMkLst>
            <pc:docMk/>
            <pc:sldMk cId="3798390356" sldId="342"/>
            <ac:picMk id="21" creationId="{320A7A25-2FA6-4C8F-99F3-6439ABCD37B4}"/>
          </ac:picMkLst>
        </pc:picChg>
      </pc:sldChg>
      <pc:sldChg chg="modSp mod">
        <pc:chgData name="حنان درويش عمر عابد" userId="824da86f-7d00-4d09-a900-2adc6809541f" providerId="ADAL" clId="{9B93059A-FD2D-4A7E-95A7-E9138BD96E5F}" dt="2023-05-15T15:45:46.391" v="410" actId="166"/>
        <pc:sldMkLst>
          <pc:docMk/>
          <pc:sldMk cId="1558894978" sldId="343"/>
        </pc:sldMkLst>
        <pc:spChg chg="mod">
          <ac:chgData name="حنان درويش عمر عابد" userId="824da86f-7d00-4d09-a900-2adc6809541f" providerId="ADAL" clId="{9B93059A-FD2D-4A7E-95A7-E9138BD96E5F}" dt="2023-05-07T04:23:07.152" v="36" actId="20577"/>
          <ac:spMkLst>
            <pc:docMk/>
            <pc:sldMk cId="1558894978" sldId="343"/>
            <ac:spMk id="23" creationId="{E63F4542-7716-49FC-B501-BDB472478864}"/>
          </ac:spMkLst>
        </pc:spChg>
        <pc:spChg chg="mod">
          <ac:chgData name="حنان درويش عمر عابد" userId="824da86f-7d00-4d09-a900-2adc6809541f" providerId="ADAL" clId="{9B93059A-FD2D-4A7E-95A7-E9138BD96E5F}" dt="2023-05-15T15:45:07.883" v="404" actId="207"/>
          <ac:spMkLst>
            <pc:docMk/>
            <pc:sldMk cId="1558894978" sldId="343"/>
            <ac:spMk id="36" creationId="{7C4BA55E-D816-4568-B87D-45ABDE1C34B4}"/>
          </ac:spMkLst>
        </pc:spChg>
        <pc:picChg chg="mod ord">
          <ac:chgData name="حنان درويش عمر عابد" userId="824da86f-7d00-4d09-a900-2adc6809541f" providerId="ADAL" clId="{9B93059A-FD2D-4A7E-95A7-E9138BD96E5F}" dt="2023-05-15T15:45:46.391" v="410" actId="166"/>
          <ac:picMkLst>
            <pc:docMk/>
            <pc:sldMk cId="1558894978" sldId="343"/>
            <ac:picMk id="20" creationId="{D5E7CF4B-5DD3-4401-957A-CA2D3DC91D31}"/>
          </ac:picMkLst>
        </pc:picChg>
      </pc:sldChg>
      <pc:sldChg chg="modSp mod">
        <pc:chgData name="حنان درويش عمر عابد" userId="824da86f-7d00-4d09-a900-2adc6809541f" providerId="ADAL" clId="{9B93059A-FD2D-4A7E-95A7-E9138BD96E5F}" dt="2023-05-16T12:21:14.645" v="477" actId="1076"/>
        <pc:sldMkLst>
          <pc:docMk/>
          <pc:sldMk cId="369203939" sldId="344"/>
        </pc:sldMkLst>
        <pc:spChg chg="mod">
          <ac:chgData name="حنان درويش عمر عابد" userId="824da86f-7d00-4d09-a900-2adc6809541f" providerId="ADAL" clId="{9B93059A-FD2D-4A7E-95A7-E9138BD96E5F}" dt="2023-05-16T12:21:14.645" v="477" actId="1076"/>
          <ac:spMkLst>
            <pc:docMk/>
            <pc:sldMk cId="369203939" sldId="344"/>
            <ac:spMk id="2" creationId="{0874FD52-BDB0-4987-831F-828FBBB1372D}"/>
          </ac:spMkLst>
        </pc:spChg>
        <pc:spChg chg="mod">
          <ac:chgData name="حنان درويش عمر عابد" userId="824da86f-7d00-4d09-a900-2adc6809541f" providerId="ADAL" clId="{9B93059A-FD2D-4A7E-95A7-E9138BD96E5F}" dt="2023-05-07T04:20:32.653" v="15" actId="20577"/>
          <ac:spMkLst>
            <pc:docMk/>
            <pc:sldMk cId="369203939" sldId="344"/>
            <ac:spMk id="9" creationId="{37DF9122-A521-4A1E-934B-8AD89AE0E246}"/>
          </ac:spMkLst>
        </pc:spChg>
        <pc:spChg chg="mod">
          <ac:chgData name="حنان درويش عمر عابد" userId="824da86f-7d00-4d09-a900-2adc6809541f" providerId="ADAL" clId="{9B93059A-FD2D-4A7E-95A7-E9138BD96E5F}" dt="2023-05-15T19:00:24.708" v="424" actId="1076"/>
          <ac:spMkLst>
            <pc:docMk/>
            <pc:sldMk cId="369203939" sldId="344"/>
            <ac:spMk id="13" creationId="{6F953147-EB76-4895-9486-38B249166A96}"/>
          </ac:spMkLst>
        </pc:spChg>
        <pc:spChg chg="mod">
          <ac:chgData name="حنان درويش عمر عابد" userId="824da86f-7d00-4d09-a900-2adc6809541f" providerId="ADAL" clId="{9B93059A-FD2D-4A7E-95A7-E9138BD96E5F}" dt="2023-05-15T19:00:12.069" v="422" actId="1076"/>
          <ac:spMkLst>
            <pc:docMk/>
            <pc:sldMk cId="369203939" sldId="344"/>
            <ac:spMk id="14" creationId="{44B949F1-3943-463F-8D18-CC9E708BDC9E}"/>
          </ac:spMkLst>
        </pc:spChg>
        <pc:picChg chg="mod">
          <ac:chgData name="حنان درويش عمر عابد" userId="824da86f-7d00-4d09-a900-2adc6809541f" providerId="ADAL" clId="{9B93059A-FD2D-4A7E-95A7-E9138BD96E5F}" dt="2023-05-15T18:59:52.511" v="420" actId="29295"/>
          <ac:picMkLst>
            <pc:docMk/>
            <pc:sldMk cId="369203939" sldId="344"/>
            <ac:picMk id="4" creationId="{BC47F59E-E78A-477A-BDEE-6EA45E8BB243}"/>
          </ac:picMkLst>
        </pc:picChg>
        <pc:picChg chg="mod">
          <ac:chgData name="حنان درويش عمر عابد" userId="824da86f-7d00-4d09-a900-2adc6809541f" providerId="ADAL" clId="{9B93059A-FD2D-4A7E-95A7-E9138BD96E5F}" dt="2023-05-15T19:00:08.815" v="421" actId="1076"/>
          <ac:picMkLst>
            <pc:docMk/>
            <pc:sldMk cId="369203939" sldId="344"/>
            <ac:picMk id="15" creationId="{6C18472C-2421-431D-A439-36B9E2AAB5AF}"/>
          </ac:picMkLst>
        </pc:picChg>
      </pc:sldChg>
      <pc:sldChg chg="modSp mod">
        <pc:chgData name="حنان درويش عمر عابد" userId="824da86f-7d00-4d09-a900-2adc6809541f" providerId="ADAL" clId="{9B93059A-FD2D-4A7E-95A7-E9138BD96E5F}" dt="2023-05-16T16:06:08.528" v="807"/>
        <pc:sldMkLst>
          <pc:docMk/>
          <pc:sldMk cId="2060197383" sldId="345"/>
        </pc:sldMkLst>
        <pc:spChg chg="mod">
          <ac:chgData name="حنان درويش عمر عابد" userId="824da86f-7d00-4d09-a900-2adc6809541f" providerId="ADAL" clId="{9B93059A-FD2D-4A7E-95A7-E9138BD96E5F}" dt="2023-05-07T04:21:28.047" v="22" actId="20577"/>
          <ac:spMkLst>
            <pc:docMk/>
            <pc:sldMk cId="2060197383" sldId="345"/>
            <ac:spMk id="32" creationId="{F62F6380-310A-41B8-B31A-419272C75D96}"/>
          </ac:spMkLst>
        </pc:spChg>
        <pc:graphicFrameChg chg="mod">
          <ac:chgData name="حنان درويش عمر عابد" userId="824da86f-7d00-4d09-a900-2adc6809541f" providerId="ADAL" clId="{9B93059A-FD2D-4A7E-95A7-E9138BD96E5F}" dt="2023-05-16T16:06:08.528" v="807"/>
          <ac:graphicFrameMkLst>
            <pc:docMk/>
            <pc:sldMk cId="2060197383" sldId="345"/>
            <ac:graphicFrameMk id="2" creationId="{5E6BAFB4-3A76-435A-9CD4-0660E7FB6D23}"/>
          </ac:graphicFrameMkLst>
        </pc:graphicFrameChg>
      </pc:sldChg>
      <pc:sldChg chg="addSp delSp modSp add del mod">
        <pc:chgData name="حنان درويش عمر عابد" userId="824da86f-7d00-4d09-a900-2adc6809541f" providerId="ADAL" clId="{9B93059A-FD2D-4A7E-95A7-E9138BD96E5F}" dt="2023-05-16T13:44:30.932" v="640" actId="2696"/>
        <pc:sldMkLst>
          <pc:docMk/>
          <pc:sldMk cId="835250780" sldId="346"/>
        </pc:sldMkLst>
        <pc:spChg chg="mod">
          <ac:chgData name="حنان درويش عمر عابد" userId="824da86f-7d00-4d09-a900-2adc6809541f" providerId="ADAL" clId="{9B93059A-FD2D-4A7E-95A7-E9138BD96E5F}" dt="2023-05-14T07:38:42.404" v="214" actId="1076"/>
          <ac:spMkLst>
            <pc:docMk/>
            <pc:sldMk cId="835250780" sldId="346"/>
            <ac:spMk id="12" creationId="{70AA43BF-F58E-409A-87A6-D8928CFAF70A}"/>
          </ac:spMkLst>
        </pc:spChg>
        <pc:spChg chg="add del mod">
          <ac:chgData name="حنان درويش عمر عابد" userId="824da86f-7d00-4d09-a900-2adc6809541f" providerId="ADAL" clId="{9B93059A-FD2D-4A7E-95A7-E9138BD96E5F}" dt="2023-05-15T19:03:28.661" v="458"/>
          <ac:spMkLst>
            <pc:docMk/>
            <pc:sldMk cId="835250780" sldId="346"/>
            <ac:spMk id="13" creationId="{A6988561-0B6A-4104-9453-96B4C54330CB}"/>
          </ac:spMkLst>
        </pc:spChg>
        <pc:spChg chg="add mod">
          <ac:chgData name="حنان درويش عمر عابد" userId="824da86f-7d00-4d09-a900-2adc6809541f" providerId="ADAL" clId="{9B93059A-FD2D-4A7E-95A7-E9138BD96E5F}" dt="2023-05-15T19:03:21.566" v="456" actId="1076"/>
          <ac:spMkLst>
            <pc:docMk/>
            <pc:sldMk cId="835250780" sldId="346"/>
            <ac:spMk id="14" creationId="{F3C9ACAE-E80E-4AB0-85AE-DFC7021F3101}"/>
          </ac:spMkLst>
        </pc:spChg>
        <pc:spChg chg="add del mod">
          <ac:chgData name="حنان درويش عمر عابد" userId="824da86f-7d00-4d09-a900-2adc6809541f" providerId="ADAL" clId="{9B93059A-FD2D-4A7E-95A7-E9138BD96E5F}" dt="2023-05-14T18:22:34.046" v="333"/>
          <ac:spMkLst>
            <pc:docMk/>
            <pc:sldMk cId="835250780" sldId="346"/>
            <ac:spMk id="17" creationId="{794E8522-3841-40DD-B632-F04433BAB9CF}"/>
          </ac:spMkLst>
        </pc:spChg>
        <pc:spChg chg="add mod">
          <ac:chgData name="حنان درويش عمر عابد" userId="824da86f-7d00-4d09-a900-2adc6809541f" providerId="ADAL" clId="{9B93059A-FD2D-4A7E-95A7-E9138BD96E5F}" dt="2023-05-15T19:03:50.495" v="464" actId="20577"/>
          <ac:spMkLst>
            <pc:docMk/>
            <pc:sldMk cId="835250780" sldId="346"/>
            <ac:spMk id="25" creationId="{69F8A379-C018-4BB2-9060-357F2825906E}"/>
          </ac:spMkLst>
        </pc:spChg>
        <pc:spChg chg="add mod">
          <ac:chgData name="حنان درويش عمر عابد" userId="824da86f-7d00-4d09-a900-2adc6809541f" providerId="ADAL" clId="{9B93059A-FD2D-4A7E-95A7-E9138BD96E5F}" dt="2023-05-15T19:03:54.618" v="465" actId="20577"/>
          <ac:spMkLst>
            <pc:docMk/>
            <pc:sldMk cId="835250780" sldId="346"/>
            <ac:spMk id="26" creationId="{B0A63619-2782-476D-A0C9-8D4B54D147FF}"/>
          </ac:spMkLst>
        </pc:spChg>
        <pc:spChg chg="add mod">
          <ac:chgData name="حنان درويش عمر عابد" userId="824da86f-7d00-4d09-a900-2adc6809541f" providerId="ADAL" clId="{9B93059A-FD2D-4A7E-95A7-E9138BD96E5F}" dt="2023-05-14T07:56:59.850" v="330" actId="1076"/>
          <ac:spMkLst>
            <pc:docMk/>
            <pc:sldMk cId="835250780" sldId="346"/>
            <ac:spMk id="28" creationId="{DE7772B6-4821-4E97-A7CE-BCCDEDEB1394}"/>
          </ac:spMkLst>
        </pc:spChg>
        <pc:spChg chg="add mod">
          <ac:chgData name="حنان درويش عمر عابد" userId="824da86f-7d00-4d09-a900-2adc6809541f" providerId="ADAL" clId="{9B93059A-FD2D-4A7E-95A7-E9138BD96E5F}" dt="2023-05-14T07:31:20.524" v="178"/>
          <ac:spMkLst>
            <pc:docMk/>
            <pc:sldMk cId="835250780" sldId="346"/>
            <ac:spMk id="30" creationId="{489907C7-906D-4DAA-9D9D-B01CEB3E376A}"/>
          </ac:spMkLst>
        </pc:spChg>
        <pc:spChg chg="add mod">
          <ac:chgData name="حنان درويش عمر عابد" userId="824da86f-7d00-4d09-a900-2adc6809541f" providerId="ADAL" clId="{9B93059A-FD2D-4A7E-95A7-E9138BD96E5F}" dt="2023-05-14T07:31:20.524" v="178"/>
          <ac:spMkLst>
            <pc:docMk/>
            <pc:sldMk cId="835250780" sldId="346"/>
            <ac:spMk id="31" creationId="{EE7936E8-5109-452D-92CA-3F622B4927A1}"/>
          </ac:spMkLst>
        </pc:spChg>
        <pc:spChg chg="add mod">
          <ac:chgData name="حنان درويش عمر عابد" userId="824da86f-7d00-4d09-a900-2adc6809541f" providerId="ADAL" clId="{9B93059A-FD2D-4A7E-95A7-E9138BD96E5F}" dt="2023-05-14T07:56:55.751" v="329" actId="1076"/>
          <ac:spMkLst>
            <pc:docMk/>
            <pc:sldMk cId="835250780" sldId="346"/>
            <ac:spMk id="33" creationId="{02AF3222-0D9D-4320-B94A-0485E7D942B6}"/>
          </ac:spMkLst>
        </pc:spChg>
        <pc:spChg chg="add mod">
          <ac:chgData name="حنان درويش عمر عابد" userId="824da86f-7d00-4d09-a900-2adc6809541f" providerId="ADAL" clId="{9B93059A-FD2D-4A7E-95A7-E9138BD96E5F}" dt="2023-05-15T19:00:42.257" v="430" actId="14100"/>
          <ac:spMkLst>
            <pc:docMk/>
            <pc:sldMk cId="835250780" sldId="346"/>
            <ac:spMk id="35" creationId="{B53916A8-11CB-45C9-8FA3-3BFFD6D699CD}"/>
          </ac:spMkLst>
        </pc:spChg>
        <pc:grpChg chg="add del mod">
          <ac:chgData name="حنان درويش عمر عابد" userId="824da86f-7d00-4d09-a900-2adc6809541f" providerId="ADAL" clId="{9B93059A-FD2D-4A7E-95A7-E9138BD96E5F}" dt="2023-05-14T07:31:36.865" v="181" actId="21"/>
          <ac:grpSpMkLst>
            <pc:docMk/>
            <pc:sldMk cId="835250780" sldId="346"/>
            <ac:grpSpMk id="29" creationId="{AE934561-D1CE-42DC-8ADF-D1EAC47228EB}"/>
          </ac:grpSpMkLst>
        </pc:grpChg>
        <pc:graphicFrameChg chg="del mod">
          <ac:chgData name="حنان درويش عمر عابد" userId="824da86f-7d00-4d09-a900-2adc6809541f" providerId="ADAL" clId="{9B93059A-FD2D-4A7E-95A7-E9138BD96E5F}" dt="2023-05-14T06:26:07.230" v="85" actId="21"/>
          <ac:graphicFrameMkLst>
            <pc:docMk/>
            <pc:sldMk cId="835250780" sldId="346"/>
            <ac:graphicFrameMk id="13" creationId="{A08C0EB6-A94D-4E90-9AA8-E1BE4E2CF38A}"/>
          </ac:graphicFrameMkLst>
        </pc:graphicFrameChg>
        <pc:graphicFrameChg chg="add del mod">
          <ac:chgData name="حنان درويش عمر عابد" userId="824da86f-7d00-4d09-a900-2adc6809541f" providerId="ADAL" clId="{9B93059A-FD2D-4A7E-95A7-E9138BD96E5F}" dt="2023-05-14T06:28:36.738" v="117" actId="21"/>
          <ac:graphicFrameMkLst>
            <pc:docMk/>
            <pc:sldMk cId="835250780" sldId="346"/>
            <ac:graphicFrameMk id="21" creationId="{02AA0198-A049-4051-8B75-41A01E153F4D}"/>
          </ac:graphicFrameMkLst>
        </pc:graphicFrameChg>
        <pc:picChg chg="add mod">
          <ac:chgData name="حنان درويش عمر عابد" userId="824da86f-7d00-4d09-a900-2adc6809541f" providerId="ADAL" clId="{9B93059A-FD2D-4A7E-95A7-E9138BD96E5F}" dt="2023-05-16T13:30:27.765" v="491" actId="962"/>
          <ac:picMkLst>
            <pc:docMk/>
            <pc:sldMk cId="835250780" sldId="346"/>
            <ac:picMk id="4" creationId="{F98CECEE-1019-42D5-8CD8-BA8DBE135559}"/>
          </ac:picMkLst>
        </pc:picChg>
        <pc:picChg chg="add del mod">
          <ac:chgData name="حنان درويش عمر عابد" userId="824da86f-7d00-4d09-a900-2adc6809541f" providerId="ADAL" clId="{9B93059A-FD2D-4A7E-95A7-E9138BD96E5F}" dt="2023-05-14T06:28:32.295" v="115" actId="21"/>
          <ac:picMkLst>
            <pc:docMk/>
            <pc:sldMk cId="835250780" sldId="346"/>
            <ac:picMk id="4" creationId="{FFBDF37F-AF53-4BA5-8BC5-6C72B821461F}"/>
          </ac:picMkLst>
        </pc:picChg>
        <pc:picChg chg="add del mod ord modCrop">
          <ac:chgData name="حنان درويش عمر عابد" userId="824da86f-7d00-4d09-a900-2adc6809541f" providerId="ADAL" clId="{9B93059A-FD2D-4A7E-95A7-E9138BD96E5F}" dt="2023-05-16T13:29:48.713" v="488" actId="21"/>
          <ac:picMkLst>
            <pc:docMk/>
            <pc:sldMk cId="835250780" sldId="346"/>
            <ac:picMk id="8" creationId="{4408439D-D7B6-4555-A427-EC7BAA4A792D}"/>
          </ac:picMkLst>
        </pc:picChg>
        <pc:picChg chg="add mod modCrop">
          <ac:chgData name="حنان درويش عمر عابد" userId="824da86f-7d00-4d09-a900-2adc6809541f" providerId="ADAL" clId="{9B93059A-FD2D-4A7E-95A7-E9138BD96E5F}" dt="2023-05-16T13:30:48.222" v="495" actId="1076"/>
          <ac:picMkLst>
            <pc:docMk/>
            <pc:sldMk cId="835250780" sldId="346"/>
            <ac:picMk id="18" creationId="{C20C6B29-D8E3-4C39-BE19-19A173C0BACE}"/>
          </ac:picMkLst>
        </pc:picChg>
        <pc:picChg chg="add mod modCrop">
          <ac:chgData name="حنان درويش عمر عابد" userId="824da86f-7d00-4d09-a900-2adc6809541f" providerId="ADAL" clId="{9B93059A-FD2D-4A7E-95A7-E9138BD96E5F}" dt="2023-05-16T13:31:12.476" v="499" actId="732"/>
          <ac:picMkLst>
            <pc:docMk/>
            <pc:sldMk cId="835250780" sldId="346"/>
            <ac:picMk id="24" creationId="{10BBF5A7-3189-45EB-992B-13C39818A35B}"/>
          </ac:picMkLst>
        </pc:picChg>
        <pc:cxnChg chg="add mod">
          <ac:chgData name="حنان درويش عمر عابد" userId="824da86f-7d00-4d09-a900-2adc6809541f" providerId="ADAL" clId="{9B93059A-FD2D-4A7E-95A7-E9138BD96E5F}" dt="2023-05-15T19:02:22.998" v="448" actId="1076"/>
          <ac:cxnSpMkLst>
            <pc:docMk/>
            <pc:sldMk cId="835250780" sldId="346"/>
            <ac:cxnSpMk id="10" creationId="{36085D59-3BC5-46BF-8E17-8BC4287C8355}"/>
          </ac:cxnSpMkLst>
        </pc:cxnChg>
        <pc:cxnChg chg="del">
          <ac:chgData name="حنان درويش عمر عابد" userId="824da86f-7d00-4d09-a900-2adc6809541f" providerId="ADAL" clId="{9B93059A-FD2D-4A7E-95A7-E9138BD96E5F}" dt="2023-05-14T06:28:48.261" v="121" actId="21"/>
          <ac:cxnSpMkLst>
            <pc:docMk/>
            <pc:sldMk cId="835250780" sldId="346"/>
            <ac:cxnSpMk id="14" creationId="{E6A14848-7247-457D-A5C7-C4F751DF4406}"/>
          </ac:cxnSpMkLst>
        </pc:cxnChg>
        <pc:cxnChg chg="del">
          <ac:chgData name="حنان درويش عمر عابد" userId="824da86f-7d00-4d09-a900-2adc6809541f" providerId="ADAL" clId="{9B93059A-FD2D-4A7E-95A7-E9138BD96E5F}" dt="2023-05-14T06:28:40.352" v="118" actId="21"/>
          <ac:cxnSpMkLst>
            <pc:docMk/>
            <pc:sldMk cId="835250780" sldId="346"/>
            <ac:cxnSpMk id="17" creationId="{B4F6BFBB-6438-42C0-9DB0-FBCD2177630F}"/>
          </ac:cxnSpMkLst>
        </pc:cxnChg>
        <pc:cxnChg chg="del">
          <ac:chgData name="حنان درويش عمر عابد" userId="824da86f-7d00-4d09-a900-2adc6809541f" providerId="ADAL" clId="{9B93059A-FD2D-4A7E-95A7-E9138BD96E5F}" dt="2023-05-14T06:28:43.059" v="119" actId="21"/>
          <ac:cxnSpMkLst>
            <pc:docMk/>
            <pc:sldMk cId="835250780" sldId="346"/>
            <ac:cxnSpMk id="18" creationId="{C40A19C6-BBD6-43F3-BCE8-86EAD62FDB10}"/>
          </ac:cxnSpMkLst>
        </pc:cxnChg>
        <pc:cxnChg chg="del">
          <ac:chgData name="حنان درويش عمر عابد" userId="824da86f-7d00-4d09-a900-2adc6809541f" providerId="ADAL" clId="{9B93059A-FD2D-4A7E-95A7-E9138BD96E5F}" dt="2023-05-14T06:28:45.719" v="120" actId="21"/>
          <ac:cxnSpMkLst>
            <pc:docMk/>
            <pc:sldMk cId="835250780" sldId="346"/>
            <ac:cxnSpMk id="19" creationId="{8CA58D21-E13F-4395-A405-37249864C6D9}"/>
          </ac:cxnSpMkLst>
        </pc:cxnChg>
        <pc:cxnChg chg="add mod">
          <ac:chgData name="حنان درويش عمر عابد" userId="824da86f-7d00-4d09-a900-2adc6809541f" providerId="ADAL" clId="{9B93059A-FD2D-4A7E-95A7-E9138BD96E5F}" dt="2023-05-15T19:02:33.570" v="449" actId="14100"/>
          <ac:cxnSpMkLst>
            <pc:docMk/>
            <pc:sldMk cId="835250780" sldId="346"/>
            <ac:cxnSpMk id="22" creationId="{24EBF475-A5CC-4DD7-A213-9D6DD6D97C98}"/>
          </ac:cxnSpMkLst>
        </pc:cxnChg>
        <pc:cxnChg chg="add mod">
          <ac:chgData name="حنان درويش عمر عابد" userId="824da86f-7d00-4d09-a900-2adc6809541f" providerId="ADAL" clId="{9B93059A-FD2D-4A7E-95A7-E9138BD96E5F}" dt="2023-05-15T19:02:36.957" v="450" actId="14100"/>
          <ac:cxnSpMkLst>
            <pc:docMk/>
            <pc:sldMk cId="835250780" sldId="346"/>
            <ac:cxnSpMk id="23" creationId="{F323F24F-97B7-42D5-84E1-48EF55F8D42E}"/>
          </ac:cxnSpMkLst>
        </pc:cxnChg>
      </pc:sldChg>
      <pc:sldChg chg="addSp delSp modSp add del mod">
        <pc:chgData name="حنان درويش عمر عابد" userId="824da86f-7d00-4d09-a900-2adc6809541f" providerId="ADAL" clId="{9B93059A-FD2D-4A7E-95A7-E9138BD96E5F}" dt="2023-05-15T14:51:38.696" v="359" actId="2696"/>
        <pc:sldMkLst>
          <pc:docMk/>
          <pc:sldMk cId="1671622471" sldId="347"/>
        </pc:sldMkLst>
        <pc:spChg chg="mod">
          <ac:chgData name="حنان درويش عمر عابد" userId="824da86f-7d00-4d09-a900-2adc6809541f" providerId="ADAL" clId="{9B93059A-FD2D-4A7E-95A7-E9138BD96E5F}" dt="2023-05-14T07:50:54.466" v="288" actId="1076"/>
          <ac:spMkLst>
            <pc:docMk/>
            <pc:sldMk cId="1671622471" sldId="347"/>
            <ac:spMk id="12" creationId="{70AA43BF-F58E-409A-87A6-D8928CFAF70A}"/>
          </ac:spMkLst>
        </pc:spChg>
        <pc:spChg chg="mod">
          <ac:chgData name="حنان درويش عمر عابد" userId="824da86f-7d00-4d09-a900-2adc6809541f" providerId="ADAL" clId="{9B93059A-FD2D-4A7E-95A7-E9138BD96E5F}" dt="2023-05-14T07:54:13.152" v="315" actId="1076"/>
          <ac:spMkLst>
            <pc:docMk/>
            <pc:sldMk cId="1671622471" sldId="347"/>
            <ac:spMk id="28" creationId="{DE7772B6-4821-4E97-A7CE-BCCDEDEB1394}"/>
          </ac:spMkLst>
        </pc:spChg>
        <pc:spChg chg="mod">
          <ac:chgData name="حنان درويش عمر عابد" userId="824da86f-7d00-4d09-a900-2adc6809541f" providerId="ADAL" clId="{9B93059A-FD2D-4A7E-95A7-E9138BD96E5F}" dt="2023-05-14T07:51:02.002" v="289" actId="1076"/>
          <ac:spMkLst>
            <pc:docMk/>
            <pc:sldMk cId="1671622471" sldId="347"/>
            <ac:spMk id="33" creationId="{02AF3222-0D9D-4320-B94A-0485E7D942B6}"/>
          </ac:spMkLst>
        </pc:spChg>
        <pc:spChg chg="mod">
          <ac:chgData name="حنان درويش عمر عابد" userId="824da86f-7d00-4d09-a900-2adc6809541f" providerId="ADAL" clId="{9B93059A-FD2D-4A7E-95A7-E9138BD96E5F}" dt="2023-05-14T07:50:38.493" v="285" actId="1076"/>
          <ac:spMkLst>
            <pc:docMk/>
            <pc:sldMk cId="1671622471" sldId="347"/>
            <ac:spMk id="35" creationId="{B53916A8-11CB-45C9-8FA3-3BFFD6D699CD}"/>
          </ac:spMkLst>
        </pc:spChg>
        <pc:picChg chg="add mod ord modCrop">
          <ac:chgData name="حنان درويش عمر عابد" userId="824da86f-7d00-4d09-a900-2adc6809541f" providerId="ADAL" clId="{9B93059A-FD2D-4A7E-95A7-E9138BD96E5F}" dt="2023-05-14T08:04:20.691" v="331" actId="732"/>
          <ac:picMkLst>
            <pc:docMk/>
            <pc:sldMk cId="1671622471" sldId="347"/>
            <ac:picMk id="4" creationId="{D83B1F1D-5B7F-434D-9AA7-1B59B792D8E1}"/>
          </ac:picMkLst>
        </pc:picChg>
        <pc:picChg chg="del mod">
          <ac:chgData name="حنان درويش عمر عابد" userId="824da86f-7d00-4d09-a900-2adc6809541f" providerId="ADAL" clId="{9B93059A-FD2D-4A7E-95A7-E9138BD96E5F}" dt="2023-05-14T07:44:10.875" v="218" actId="21"/>
          <ac:picMkLst>
            <pc:docMk/>
            <pc:sldMk cId="1671622471" sldId="347"/>
            <ac:picMk id="8" creationId="{4408439D-D7B6-4555-A427-EC7BAA4A792D}"/>
          </ac:picMkLst>
        </pc:picChg>
        <pc:cxnChg chg="add del mod">
          <ac:chgData name="حنان درويش عمر عابد" userId="824da86f-7d00-4d09-a900-2adc6809541f" providerId="ADAL" clId="{9B93059A-FD2D-4A7E-95A7-E9138BD96E5F}" dt="2023-05-14T07:52:22.568" v="297" actId="21"/>
          <ac:cxnSpMkLst>
            <pc:docMk/>
            <pc:sldMk cId="1671622471" sldId="347"/>
            <ac:cxnSpMk id="9" creationId="{5F1A1A05-F8E8-4BDB-9893-448B20072A6B}"/>
          </ac:cxnSpMkLst>
        </pc:cxnChg>
        <pc:cxnChg chg="del">
          <ac:chgData name="حنان درويش عمر عابد" userId="824da86f-7d00-4d09-a900-2adc6809541f" providerId="ADAL" clId="{9B93059A-FD2D-4A7E-95A7-E9138BD96E5F}" dt="2023-05-14T07:46:41.442" v="262" actId="21"/>
          <ac:cxnSpMkLst>
            <pc:docMk/>
            <pc:sldMk cId="1671622471" sldId="347"/>
            <ac:cxnSpMk id="10" creationId="{36085D59-3BC5-46BF-8E17-8BC4287C8355}"/>
          </ac:cxnSpMkLst>
        </pc:cxnChg>
        <pc:cxnChg chg="add del mod">
          <ac:chgData name="حنان درويش عمر عابد" userId="824da86f-7d00-4d09-a900-2adc6809541f" providerId="ADAL" clId="{9B93059A-FD2D-4A7E-95A7-E9138BD96E5F}" dt="2023-05-14T07:52:28.981" v="298" actId="21"/>
          <ac:cxnSpMkLst>
            <pc:docMk/>
            <pc:sldMk cId="1671622471" sldId="347"/>
            <ac:cxnSpMk id="21" creationId="{39A51FF7-CE5F-4167-A7F0-2AB6491A521B}"/>
          </ac:cxnSpMkLst>
        </pc:cxnChg>
        <pc:cxnChg chg="del">
          <ac:chgData name="حنان درويش عمر عابد" userId="824da86f-7d00-4d09-a900-2adc6809541f" providerId="ADAL" clId="{9B93059A-FD2D-4A7E-95A7-E9138BD96E5F}" dt="2023-05-14T07:46:30.449" v="260" actId="21"/>
          <ac:cxnSpMkLst>
            <pc:docMk/>
            <pc:sldMk cId="1671622471" sldId="347"/>
            <ac:cxnSpMk id="22" creationId="{24EBF475-A5CC-4DD7-A213-9D6DD6D97C98}"/>
          </ac:cxnSpMkLst>
        </pc:cxnChg>
        <pc:cxnChg chg="del">
          <ac:chgData name="حنان درويش عمر عابد" userId="824da86f-7d00-4d09-a900-2adc6809541f" providerId="ADAL" clId="{9B93059A-FD2D-4A7E-95A7-E9138BD96E5F}" dt="2023-05-14T07:46:26.570" v="259" actId="21"/>
          <ac:cxnSpMkLst>
            <pc:docMk/>
            <pc:sldMk cId="1671622471" sldId="347"/>
            <ac:cxnSpMk id="23" creationId="{F323F24F-97B7-42D5-84E1-48EF55F8D42E}"/>
          </ac:cxnSpMkLst>
        </pc:cxnChg>
      </pc:sldChg>
      <pc:sldChg chg="addSp delSp modSp add mod">
        <pc:chgData name="حنان درويش عمر عابد" userId="824da86f-7d00-4d09-a900-2adc6809541f" providerId="ADAL" clId="{9B93059A-FD2D-4A7E-95A7-E9138BD96E5F}" dt="2023-05-16T14:12:13.984" v="645" actId="1076"/>
        <pc:sldMkLst>
          <pc:docMk/>
          <pc:sldMk cId="2455736836" sldId="347"/>
        </pc:sldMkLst>
        <pc:spChg chg="mod">
          <ac:chgData name="حنان درويش عمر عابد" userId="824da86f-7d00-4d09-a900-2adc6809541f" providerId="ADAL" clId="{9B93059A-FD2D-4A7E-95A7-E9138BD96E5F}" dt="2023-05-16T13:51:49.760" v="642" actId="1076"/>
          <ac:spMkLst>
            <pc:docMk/>
            <pc:sldMk cId="2455736836" sldId="347"/>
            <ac:spMk id="14" creationId="{F3C9ACAE-E80E-4AB0-85AE-DFC7021F3101}"/>
          </ac:spMkLst>
        </pc:spChg>
        <pc:spChg chg="mod">
          <ac:chgData name="حنان درويش عمر عابد" userId="824da86f-7d00-4d09-a900-2adc6809541f" providerId="ADAL" clId="{9B93059A-FD2D-4A7E-95A7-E9138BD96E5F}" dt="2023-05-16T14:12:06.489" v="643" actId="1076"/>
          <ac:spMkLst>
            <pc:docMk/>
            <pc:sldMk cId="2455736836" sldId="347"/>
            <ac:spMk id="25" creationId="{69F8A379-C018-4BB2-9060-357F2825906E}"/>
          </ac:spMkLst>
        </pc:spChg>
        <pc:spChg chg="mod">
          <ac:chgData name="حنان درويش عمر عابد" userId="824da86f-7d00-4d09-a900-2adc6809541f" providerId="ADAL" clId="{9B93059A-FD2D-4A7E-95A7-E9138BD96E5F}" dt="2023-05-16T14:12:11.671" v="644" actId="1076"/>
          <ac:spMkLst>
            <pc:docMk/>
            <pc:sldMk cId="2455736836" sldId="347"/>
            <ac:spMk id="26" creationId="{B0A63619-2782-476D-A0C9-8D4B54D147FF}"/>
          </ac:spMkLst>
        </pc:spChg>
        <pc:spChg chg="mod">
          <ac:chgData name="حنان درويش عمر عابد" userId="824da86f-7d00-4d09-a900-2adc6809541f" providerId="ADAL" clId="{9B93059A-FD2D-4A7E-95A7-E9138BD96E5F}" dt="2023-05-16T13:43:47.543" v="637" actId="1076"/>
          <ac:spMkLst>
            <pc:docMk/>
            <pc:sldMk cId="2455736836" sldId="347"/>
            <ac:spMk id="28" creationId="{DE7772B6-4821-4E97-A7CE-BCCDEDEB1394}"/>
          </ac:spMkLst>
        </pc:spChg>
        <pc:spChg chg="add mod">
          <ac:chgData name="حنان درويش عمر عابد" userId="824da86f-7d00-4d09-a900-2adc6809541f" providerId="ADAL" clId="{9B93059A-FD2D-4A7E-95A7-E9138BD96E5F}" dt="2023-05-16T13:43:33.902" v="635" actId="1076"/>
          <ac:spMkLst>
            <pc:docMk/>
            <pc:sldMk cId="2455736836" sldId="347"/>
            <ac:spMk id="29" creationId="{26C81BF5-6782-448C-AF76-F7650FE8538B}"/>
          </ac:spMkLst>
        </pc:spChg>
        <pc:spChg chg="add mod">
          <ac:chgData name="حنان درويش عمر عابد" userId="824da86f-7d00-4d09-a900-2adc6809541f" providerId="ADAL" clId="{9B93059A-FD2D-4A7E-95A7-E9138BD96E5F}" dt="2023-05-16T14:12:13.984" v="645" actId="1076"/>
          <ac:spMkLst>
            <pc:docMk/>
            <pc:sldMk cId="2455736836" sldId="347"/>
            <ac:spMk id="31" creationId="{A2213FCB-F2B6-4C93-9580-09B59298A246}"/>
          </ac:spMkLst>
        </pc:spChg>
        <pc:spChg chg="mod">
          <ac:chgData name="حنان درويش عمر عابد" userId="824da86f-7d00-4d09-a900-2adc6809541f" providerId="ADAL" clId="{9B93059A-FD2D-4A7E-95A7-E9138BD96E5F}" dt="2023-05-16T13:45:51.288" v="641" actId="20577"/>
          <ac:spMkLst>
            <pc:docMk/>
            <pc:sldMk cId="2455736836" sldId="347"/>
            <ac:spMk id="33" creationId="{02AF3222-0D9D-4320-B94A-0485E7D942B6}"/>
          </ac:spMkLst>
        </pc:spChg>
        <pc:spChg chg="mod">
          <ac:chgData name="حنان درويش عمر عابد" userId="824da86f-7d00-4d09-a900-2adc6809541f" providerId="ADAL" clId="{9B93059A-FD2D-4A7E-95A7-E9138BD96E5F}" dt="2023-05-16T13:43:37.558" v="636" actId="1076"/>
          <ac:spMkLst>
            <pc:docMk/>
            <pc:sldMk cId="2455736836" sldId="347"/>
            <ac:spMk id="35" creationId="{B53916A8-11CB-45C9-8FA3-3BFFD6D699CD}"/>
          </ac:spMkLst>
        </pc:spChg>
        <pc:picChg chg="mod modCrop">
          <ac:chgData name="حنان درويش عمر عابد" userId="824da86f-7d00-4d09-a900-2adc6809541f" providerId="ADAL" clId="{9B93059A-FD2D-4A7E-95A7-E9138BD96E5F}" dt="2023-05-16T13:43:52.328" v="638" actId="1076"/>
          <ac:picMkLst>
            <pc:docMk/>
            <pc:sldMk cId="2455736836" sldId="347"/>
            <ac:picMk id="4" creationId="{F98CECEE-1019-42D5-8CD8-BA8DBE135559}"/>
          </ac:picMkLst>
        </pc:picChg>
        <pc:picChg chg="add mod ord modCrop">
          <ac:chgData name="حنان درويش عمر عابد" userId="824da86f-7d00-4d09-a900-2adc6809541f" providerId="ADAL" clId="{9B93059A-FD2D-4A7E-95A7-E9138BD96E5F}" dt="2023-05-16T13:41:28.299" v="616" actId="1076"/>
          <ac:picMkLst>
            <pc:docMk/>
            <pc:sldMk cId="2455736836" sldId="347"/>
            <ac:picMk id="6" creationId="{FDABE515-E84F-4439-B94C-884C626D8261}"/>
          </ac:picMkLst>
        </pc:picChg>
        <pc:picChg chg="del">
          <ac:chgData name="حنان درويش عمر عابد" userId="824da86f-7d00-4d09-a900-2adc6809541f" providerId="ADAL" clId="{9B93059A-FD2D-4A7E-95A7-E9138BD96E5F}" dt="2023-05-16T13:32:46.196" v="512" actId="21"/>
          <ac:picMkLst>
            <pc:docMk/>
            <pc:sldMk cId="2455736836" sldId="347"/>
            <ac:picMk id="18" creationId="{C20C6B29-D8E3-4C39-BE19-19A173C0BACE}"/>
          </ac:picMkLst>
        </pc:picChg>
        <pc:picChg chg="del mod modCrop">
          <ac:chgData name="حنان درويش عمر عابد" userId="824da86f-7d00-4d09-a900-2adc6809541f" providerId="ADAL" clId="{9B93059A-FD2D-4A7E-95A7-E9138BD96E5F}" dt="2023-05-16T13:36:20.488" v="555" actId="21"/>
          <ac:picMkLst>
            <pc:docMk/>
            <pc:sldMk cId="2455736836" sldId="347"/>
            <ac:picMk id="24" creationId="{10BBF5A7-3189-45EB-992B-13C39818A35B}"/>
          </ac:picMkLst>
        </pc:picChg>
        <pc:cxnChg chg="mod">
          <ac:chgData name="حنان درويش عمر عابد" userId="824da86f-7d00-4d09-a900-2adc6809541f" providerId="ADAL" clId="{9B93059A-FD2D-4A7E-95A7-E9138BD96E5F}" dt="2023-05-16T13:43:55.342" v="639" actId="1076"/>
          <ac:cxnSpMkLst>
            <pc:docMk/>
            <pc:sldMk cId="2455736836" sldId="347"/>
            <ac:cxnSpMk id="10" creationId="{36085D59-3BC5-46BF-8E17-8BC4287C8355}"/>
          </ac:cxnSpMkLst>
        </pc:cxnChg>
        <pc:cxnChg chg="mod">
          <ac:chgData name="حنان درويش عمر عابد" userId="824da86f-7d00-4d09-a900-2adc6809541f" providerId="ADAL" clId="{9B93059A-FD2D-4A7E-95A7-E9138BD96E5F}" dt="2023-05-16T13:41:51.264" v="620" actId="1076"/>
          <ac:cxnSpMkLst>
            <pc:docMk/>
            <pc:sldMk cId="2455736836" sldId="347"/>
            <ac:cxnSpMk id="22" creationId="{24EBF475-A5CC-4DD7-A213-9D6DD6D97C98}"/>
          </ac:cxnSpMkLst>
        </pc:cxnChg>
        <pc:cxnChg chg="mod">
          <ac:chgData name="حنان درويش عمر عابد" userId="824da86f-7d00-4d09-a900-2adc6809541f" providerId="ADAL" clId="{9B93059A-FD2D-4A7E-95A7-E9138BD96E5F}" dt="2023-05-16T13:42:02.929" v="622" actId="1076"/>
          <ac:cxnSpMkLst>
            <pc:docMk/>
            <pc:sldMk cId="2455736836" sldId="347"/>
            <ac:cxnSpMk id="23" creationId="{F323F24F-97B7-42D5-84E1-48EF55F8D42E}"/>
          </ac:cxnSpMkLst>
        </pc:cxnChg>
        <pc:cxnChg chg="add mod">
          <ac:chgData name="حنان درويش عمر عابد" userId="824da86f-7d00-4d09-a900-2adc6809541f" providerId="ADAL" clId="{9B93059A-FD2D-4A7E-95A7-E9138BD96E5F}" dt="2023-05-16T13:42:37.841" v="627" actId="208"/>
          <ac:cxnSpMkLst>
            <pc:docMk/>
            <pc:sldMk cId="2455736836" sldId="347"/>
            <ac:cxnSpMk id="30" creationId="{CB796087-130F-438C-BB0C-1D13F93BAA80}"/>
          </ac:cxnSpMkLst>
        </pc:cxnChg>
      </pc:sldChg>
      <pc:sldChg chg="addSp delSp modSp add mod">
        <pc:chgData name="حنان درويش عمر عابد" userId="824da86f-7d00-4d09-a900-2adc6809541f" providerId="ADAL" clId="{9B93059A-FD2D-4A7E-95A7-E9138BD96E5F}" dt="2023-05-16T16:00:28.629" v="735" actId="21"/>
        <pc:sldMkLst>
          <pc:docMk/>
          <pc:sldMk cId="105539738" sldId="348"/>
        </pc:sldMkLst>
        <pc:spChg chg="add del mod">
          <ac:chgData name="حنان درويش عمر عابد" userId="824da86f-7d00-4d09-a900-2adc6809541f" providerId="ADAL" clId="{9B93059A-FD2D-4A7E-95A7-E9138BD96E5F}" dt="2023-05-16T16:00:28.629" v="735" actId="21"/>
          <ac:spMkLst>
            <pc:docMk/>
            <pc:sldMk cId="105539738" sldId="348"/>
            <ac:spMk id="19" creationId="{E0B7875F-2700-4B9C-BEE9-86028B08EC39}"/>
          </ac:spMkLst>
        </pc:spChg>
        <pc:spChg chg="mod">
          <ac:chgData name="حنان درويش عمر عابد" userId="824da86f-7d00-4d09-a900-2adc6809541f" providerId="ADAL" clId="{9B93059A-FD2D-4A7E-95A7-E9138BD96E5F}" dt="2023-05-16T15:55:35.664" v="667" actId="2710"/>
          <ac:spMkLst>
            <pc:docMk/>
            <pc:sldMk cId="105539738" sldId="348"/>
            <ac:spMk id="23" creationId="{00977117-7F88-42F4-8A61-B4152E9930CB}"/>
          </ac:spMkLst>
        </pc:spChg>
      </pc:sldChg>
    </pc:docChg>
  </pc:docChgLst>
  <pc:docChgLst>
    <pc:chgData name="حنان درويش عمر عابد" userId="824da86f-7d00-4d09-a900-2adc6809541f" providerId="ADAL" clId="{02813E13-6F78-469F-934F-9790C62ED9EC}"/>
    <pc:docChg chg="undo custSel delSld modSld modMainMaster modSection">
      <pc:chgData name="حنان درويش عمر عابد" userId="824da86f-7d00-4d09-a900-2adc6809541f" providerId="ADAL" clId="{02813E13-6F78-469F-934F-9790C62ED9EC}" dt="2023-05-21T22:47:57.332" v="179" actId="21"/>
      <pc:docMkLst>
        <pc:docMk/>
      </pc:docMkLst>
      <pc:sldChg chg="addSp delSp modSp">
        <pc:chgData name="حنان درويش عمر عابد" userId="824da86f-7d00-4d09-a900-2adc6809541f" providerId="ADAL" clId="{02813E13-6F78-469F-934F-9790C62ED9EC}" dt="2023-05-17T03:23:24.229" v="4" actId="21"/>
        <pc:sldMkLst>
          <pc:docMk/>
          <pc:sldMk cId="0" sldId="263"/>
        </pc:sldMkLst>
        <pc:spChg chg="add del mod">
          <ac:chgData name="حنان درويش عمر عابد" userId="824da86f-7d00-4d09-a900-2adc6809541f" providerId="ADAL" clId="{02813E13-6F78-469F-934F-9790C62ED9EC}" dt="2023-05-17T03:23:24.229" v="4" actId="21"/>
          <ac:spMkLst>
            <pc:docMk/>
            <pc:sldMk cId="0" sldId="263"/>
            <ac:spMk id="2" creationId="{EA4A4830-3990-4080-9AA8-C5E47BD6D76A}"/>
          </ac:spMkLst>
        </pc:spChg>
        <pc:picChg chg="del">
          <ac:chgData name="حنان درويش عمر عابد" userId="824da86f-7d00-4d09-a900-2adc6809541f" providerId="ADAL" clId="{02813E13-6F78-469F-934F-9790C62ED9EC}" dt="2023-05-17T03:23:22.242" v="3" actId="21"/>
          <ac:picMkLst>
            <pc:docMk/>
            <pc:sldMk cId="0" sldId="263"/>
            <ac:picMk id="5" creationId="{5552A6F0-A77A-48DA-80BA-97739554116F}"/>
          </ac:picMkLst>
        </pc:picChg>
      </pc:sldChg>
      <pc:sldChg chg="addSp delSp modSp mod">
        <pc:chgData name="حنان درويش عمر عابد" userId="824da86f-7d00-4d09-a900-2adc6809541f" providerId="ADAL" clId="{02813E13-6F78-469F-934F-9790C62ED9EC}" dt="2023-05-17T03:27:33.432" v="55" actId="1076"/>
        <pc:sldMkLst>
          <pc:docMk/>
          <pc:sldMk cId="0" sldId="277"/>
        </pc:sldMkLst>
        <pc:spChg chg="add del mod">
          <ac:chgData name="حنان درويش عمر عابد" userId="824da86f-7d00-4d09-a900-2adc6809541f" providerId="ADAL" clId="{02813E13-6F78-469F-934F-9790C62ED9EC}" dt="2023-05-17T03:23:11.733" v="1" actId="21"/>
          <ac:spMkLst>
            <pc:docMk/>
            <pc:sldMk cId="0" sldId="277"/>
            <ac:spMk id="2" creationId="{18CD68E6-0D21-4D86-9A11-6856184EC012}"/>
          </ac:spMkLst>
        </pc:spChg>
        <pc:spChg chg="mod">
          <ac:chgData name="حنان درويش عمر عابد" userId="824da86f-7d00-4d09-a900-2adc6809541f" providerId="ADAL" clId="{02813E13-6F78-469F-934F-9790C62ED9EC}" dt="2023-05-17T03:27:33.432" v="55" actId="1076"/>
          <ac:spMkLst>
            <pc:docMk/>
            <pc:sldMk cId="0" sldId="277"/>
            <ac:spMk id="15" creationId="{BBE43C55-15BD-49C5-9A46-8A6AF4F73515}"/>
          </ac:spMkLst>
        </pc:spChg>
        <pc:spChg chg="mod">
          <ac:chgData name="حنان درويش عمر عابد" userId="824da86f-7d00-4d09-a900-2adc6809541f" providerId="ADAL" clId="{02813E13-6F78-469F-934F-9790C62ED9EC}" dt="2023-05-17T03:27:29.234" v="54" actId="1076"/>
          <ac:spMkLst>
            <pc:docMk/>
            <pc:sldMk cId="0" sldId="277"/>
            <ac:spMk id="16" creationId="{285E02A1-E55E-4AED-860A-443B6E39380C}"/>
          </ac:spMkLst>
        </pc:spChg>
        <pc:spChg chg="del">
          <ac:chgData name="حنان درويش عمر عابد" userId="824da86f-7d00-4d09-a900-2adc6809541f" providerId="ADAL" clId="{02813E13-6F78-469F-934F-9790C62ED9EC}" dt="2023-05-17T03:23:15.468" v="2" actId="21"/>
          <ac:spMkLst>
            <pc:docMk/>
            <pc:sldMk cId="0" sldId="277"/>
            <ac:spMk id="47" creationId="{6EBB4F38-0D64-4604-A5FF-2FA6C420CB82}"/>
          </ac:spMkLst>
        </pc:spChg>
        <pc:picChg chg="del">
          <ac:chgData name="حنان درويش عمر عابد" userId="824da86f-7d00-4d09-a900-2adc6809541f" providerId="ADAL" clId="{02813E13-6F78-469F-934F-9790C62ED9EC}" dt="2023-05-17T03:23:08.423" v="0" actId="21"/>
          <ac:picMkLst>
            <pc:docMk/>
            <pc:sldMk cId="0" sldId="277"/>
            <ac:picMk id="3" creationId="{192C5D31-C0E2-4517-82C2-4D0B24430388}"/>
          </ac:picMkLst>
        </pc:picChg>
        <pc:cxnChg chg="mod">
          <ac:chgData name="حنان درويش عمر عابد" userId="824da86f-7d00-4d09-a900-2adc6809541f" providerId="ADAL" clId="{02813E13-6F78-469F-934F-9790C62ED9EC}" dt="2023-05-17T03:27:26.588" v="53" actId="1076"/>
          <ac:cxnSpMkLst>
            <pc:docMk/>
            <pc:sldMk cId="0" sldId="277"/>
            <ac:cxnSpMk id="5" creationId="{5536485C-7B28-4256-849F-2F98AB2DFA1E}"/>
          </ac:cxnSpMkLst>
        </pc:cxnChg>
      </pc:sldChg>
      <pc:sldChg chg="addSp delSp modSp mod">
        <pc:chgData name="حنان درويش عمر عابد" userId="824da86f-7d00-4d09-a900-2adc6809541f" providerId="ADAL" clId="{02813E13-6F78-469F-934F-9790C62ED9EC}" dt="2023-05-21T22:47:57.332" v="179" actId="21"/>
        <pc:sldMkLst>
          <pc:docMk/>
          <pc:sldMk cId="0" sldId="287"/>
        </pc:sldMkLst>
        <pc:spChg chg="add del mod">
          <ac:chgData name="حنان درويش عمر عابد" userId="824da86f-7d00-4d09-a900-2adc6809541f" providerId="ADAL" clId="{02813E13-6F78-469F-934F-9790C62ED9EC}" dt="2023-05-17T03:24:28.808" v="17" actId="21"/>
          <ac:spMkLst>
            <pc:docMk/>
            <pc:sldMk cId="0" sldId="287"/>
            <ac:spMk id="2" creationId="{1AA31A55-33CE-4F39-9361-6627235218A7}"/>
          </ac:spMkLst>
        </pc:spChg>
        <pc:spChg chg="del">
          <ac:chgData name="حنان درويش عمر عابد" userId="824da86f-7d00-4d09-a900-2adc6809541f" providerId="ADAL" clId="{02813E13-6F78-469F-934F-9790C62ED9EC}" dt="2023-05-17T03:24:32.420" v="18" actId="21"/>
          <ac:spMkLst>
            <pc:docMk/>
            <pc:sldMk cId="0" sldId="287"/>
            <ac:spMk id="3" creationId="{D3653FB0-71A4-4CFC-B8B0-D4381AA4AD48}"/>
          </ac:spMkLst>
        </pc:spChg>
        <pc:picChg chg="add del mod">
          <ac:chgData name="حنان درويش عمر عابد" userId="824da86f-7d00-4d09-a900-2adc6809541f" providerId="ADAL" clId="{02813E13-6F78-469F-934F-9790C62ED9EC}" dt="2023-05-19T10:39:57.301" v="82" actId="931"/>
          <ac:picMkLst>
            <pc:docMk/>
            <pc:sldMk cId="0" sldId="287"/>
            <ac:picMk id="3" creationId="{F5E8D50C-F4B5-464A-ACED-33905D0D603F}"/>
          </ac:picMkLst>
        </pc:picChg>
        <pc:picChg chg="del">
          <ac:chgData name="حنان درويش عمر عابد" userId="824da86f-7d00-4d09-a900-2adc6809541f" providerId="ADAL" clId="{02813E13-6F78-469F-934F-9790C62ED9EC}" dt="2023-05-17T03:24:25.446" v="16" actId="21"/>
          <ac:picMkLst>
            <pc:docMk/>
            <pc:sldMk cId="0" sldId="287"/>
            <ac:picMk id="4" creationId="{1E8F0500-3551-4B4F-86F3-13DDB4D81F4F}"/>
          </ac:picMkLst>
        </pc:picChg>
        <pc:picChg chg="add del mod">
          <ac:chgData name="حنان درويش عمر عابد" userId="824da86f-7d00-4d09-a900-2adc6809541f" providerId="ADAL" clId="{02813E13-6F78-469F-934F-9790C62ED9EC}" dt="2023-05-19T10:39:56.261" v="80" actId="931"/>
          <ac:picMkLst>
            <pc:docMk/>
            <pc:sldMk cId="0" sldId="287"/>
            <ac:picMk id="5" creationId="{B7DB7893-95B6-4AF4-83BF-79F5FDC97B04}"/>
          </ac:picMkLst>
        </pc:picChg>
        <pc:picChg chg="add del mod modCrop">
          <ac:chgData name="حنان درويش عمر عابد" userId="824da86f-7d00-4d09-a900-2adc6809541f" providerId="ADAL" clId="{02813E13-6F78-469F-934F-9790C62ED9EC}" dt="2023-05-21T22:47:57.332" v="179" actId="21"/>
          <ac:picMkLst>
            <pc:docMk/>
            <pc:sldMk cId="0" sldId="287"/>
            <ac:picMk id="7" creationId="{7DEA4EEF-088E-44FC-A9B6-2F0897C8AAC5}"/>
          </ac:picMkLst>
        </pc:picChg>
        <pc:picChg chg="mod modCrop">
          <ac:chgData name="حنان درويش عمر عابد" userId="824da86f-7d00-4d09-a900-2adc6809541f" providerId="ADAL" clId="{02813E13-6F78-469F-934F-9790C62ED9EC}" dt="2023-05-19T10:41:27.952" v="95" actId="1076"/>
          <ac:picMkLst>
            <pc:docMk/>
            <pc:sldMk cId="0" sldId="287"/>
            <ac:picMk id="16" creationId="{097B1608-A342-468D-AB14-DBBCBE132199}"/>
          </ac:picMkLst>
        </pc:picChg>
      </pc:sldChg>
      <pc:sldChg chg="addSp delSp modSp mod">
        <pc:chgData name="حنان درويش عمر عابد" userId="824da86f-7d00-4d09-a900-2adc6809541f" providerId="ADAL" clId="{02813E13-6F78-469F-934F-9790C62ED9EC}" dt="2023-05-17T03:26:28.122" v="40" actId="21"/>
        <pc:sldMkLst>
          <pc:docMk/>
          <pc:sldMk cId="0" sldId="288"/>
        </pc:sldMkLst>
        <pc:spChg chg="add del mod">
          <ac:chgData name="حنان درويش عمر عابد" userId="824da86f-7d00-4d09-a900-2adc6809541f" providerId="ADAL" clId="{02813E13-6F78-469F-934F-9790C62ED9EC}" dt="2023-05-17T03:26:20.350" v="38" actId="21"/>
          <ac:spMkLst>
            <pc:docMk/>
            <pc:sldMk cId="0" sldId="288"/>
            <ac:spMk id="2" creationId="{8B6E85F4-6F0D-4A73-B2A8-FE6736E768BC}"/>
          </ac:spMkLst>
        </pc:spChg>
        <pc:spChg chg="del">
          <ac:chgData name="حنان درويش عمر عابد" userId="824da86f-7d00-4d09-a900-2adc6809541f" providerId="ADAL" clId="{02813E13-6F78-469F-934F-9790C62ED9EC}" dt="2023-05-17T03:26:28.122" v="40" actId="21"/>
          <ac:spMkLst>
            <pc:docMk/>
            <pc:sldMk cId="0" sldId="288"/>
            <ac:spMk id="7" creationId="{F906D963-F8C7-4A59-AEFC-E0FAAB59BEEF}"/>
          </ac:spMkLst>
        </pc:spChg>
        <pc:spChg chg="del">
          <ac:chgData name="حنان درويش عمر عابد" userId="824da86f-7d00-4d09-a900-2adc6809541f" providerId="ADAL" clId="{02813E13-6F78-469F-934F-9790C62ED9EC}" dt="2023-05-17T03:26:25.743" v="39" actId="21"/>
          <ac:spMkLst>
            <pc:docMk/>
            <pc:sldMk cId="0" sldId="288"/>
            <ac:spMk id="60419" creationId="{B9C0F3A5-A290-4835-9A61-EE499F13067E}"/>
          </ac:spMkLst>
        </pc:spChg>
        <pc:picChg chg="del">
          <ac:chgData name="حنان درويش عمر عابد" userId="824da86f-7d00-4d09-a900-2adc6809541f" providerId="ADAL" clId="{02813E13-6F78-469F-934F-9790C62ED9EC}" dt="2023-05-17T03:26:17.625" v="37" actId="21"/>
          <ac:picMkLst>
            <pc:docMk/>
            <pc:sldMk cId="0" sldId="288"/>
            <ac:picMk id="3" creationId="{DD296781-8A4C-494B-82F4-E76C44B79015}"/>
          </ac:picMkLst>
        </pc:picChg>
        <pc:picChg chg="del">
          <ac:chgData name="حنان درويش عمر عابد" userId="824da86f-7d00-4d09-a900-2adc6809541f" providerId="ADAL" clId="{02813E13-6F78-469F-934F-9790C62ED9EC}" dt="2023-05-17T03:26:15.565" v="36" actId="21"/>
          <ac:picMkLst>
            <pc:docMk/>
            <pc:sldMk cId="0" sldId="288"/>
            <ac:picMk id="18" creationId="{C7255621-E218-4107-8087-5DA76645CA30}"/>
          </ac:picMkLst>
        </pc:picChg>
      </pc:sldChg>
      <pc:sldChg chg="addSp delSp modSp mod">
        <pc:chgData name="حنان درويش عمر عابد" userId="824da86f-7d00-4d09-a900-2adc6809541f" providerId="ADAL" clId="{02813E13-6F78-469F-934F-9790C62ED9EC}" dt="2023-05-17T03:26:08.643" v="35" actId="21"/>
        <pc:sldMkLst>
          <pc:docMk/>
          <pc:sldMk cId="0" sldId="299"/>
        </pc:sldMkLst>
        <pc:spChg chg="add del mod">
          <ac:chgData name="حنان درويش عمر عابد" userId="824da86f-7d00-4d09-a900-2adc6809541f" providerId="ADAL" clId="{02813E13-6F78-469F-934F-9790C62ED9EC}" dt="2023-05-17T03:25:49.607" v="29" actId="21"/>
          <ac:spMkLst>
            <pc:docMk/>
            <pc:sldMk cId="0" sldId="299"/>
            <ac:spMk id="2" creationId="{3EC09D49-32CE-454D-9E3A-9C4CDF1C54D0}"/>
          </ac:spMkLst>
        </pc:spChg>
        <pc:spChg chg="add del mod">
          <ac:chgData name="حنان درويش عمر عابد" userId="824da86f-7d00-4d09-a900-2adc6809541f" providerId="ADAL" clId="{02813E13-6F78-469F-934F-9790C62ED9EC}" dt="2023-05-17T03:26:03.447" v="33" actId="21"/>
          <ac:spMkLst>
            <pc:docMk/>
            <pc:sldMk cId="0" sldId="299"/>
            <ac:spMk id="3" creationId="{C4126351-2C1B-44C3-94CF-5836FF7D5A1B}"/>
          </ac:spMkLst>
        </pc:spChg>
        <pc:picChg chg="del">
          <ac:chgData name="حنان درويش عمر عابد" userId="824da86f-7d00-4d09-a900-2adc6809541f" providerId="ADAL" clId="{02813E13-6F78-469F-934F-9790C62ED9EC}" dt="2023-05-17T03:25:47.230" v="28" actId="21"/>
          <ac:picMkLst>
            <pc:docMk/>
            <pc:sldMk cId="0" sldId="299"/>
            <ac:picMk id="4" creationId="{50B7C9C6-A989-4A65-B3D2-154CB079B89A}"/>
          </ac:picMkLst>
        </pc:picChg>
        <pc:picChg chg="del">
          <ac:chgData name="حنان درويش عمر عابد" userId="824da86f-7d00-4d09-a900-2adc6809541f" providerId="ADAL" clId="{02813E13-6F78-469F-934F-9790C62ED9EC}" dt="2023-05-17T03:25:59.499" v="32" actId="21"/>
          <ac:picMkLst>
            <pc:docMk/>
            <pc:sldMk cId="0" sldId="299"/>
            <ac:picMk id="5" creationId="{2E7BF928-BDDC-4005-BAA8-9C2C039C0E9E}"/>
          </ac:picMkLst>
        </pc:picChg>
        <pc:picChg chg="del">
          <ac:chgData name="حنان درويش عمر عابد" userId="824da86f-7d00-4d09-a900-2adc6809541f" providerId="ADAL" clId="{02813E13-6F78-469F-934F-9790C62ED9EC}" dt="2023-05-17T03:26:05.648" v="34" actId="21"/>
          <ac:picMkLst>
            <pc:docMk/>
            <pc:sldMk cId="0" sldId="299"/>
            <ac:picMk id="18" creationId="{7645198A-AE45-49EC-99CA-290F81634B26}"/>
          </ac:picMkLst>
        </pc:picChg>
        <pc:picChg chg="del">
          <ac:chgData name="حنان درويش عمر عابد" userId="824da86f-7d00-4d09-a900-2adc6809541f" providerId="ADAL" clId="{02813E13-6F78-469F-934F-9790C62ED9EC}" dt="2023-05-17T03:26:08.643" v="35" actId="21"/>
          <ac:picMkLst>
            <pc:docMk/>
            <pc:sldMk cId="0" sldId="299"/>
            <ac:picMk id="19" creationId="{6A29E755-D7BC-4941-AF8F-1669B03F757A}"/>
          </ac:picMkLst>
        </pc:picChg>
        <pc:picChg chg="del">
          <ac:chgData name="حنان درويش عمر عابد" userId="824da86f-7d00-4d09-a900-2adc6809541f" providerId="ADAL" clId="{02813E13-6F78-469F-934F-9790C62ED9EC}" dt="2023-05-17T03:25:52.668" v="30" actId="21"/>
          <ac:picMkLst>
            <pc:docMk/>
            <pc:sldMk cId="0" sldId="299"/>
            <ac:picMk id="25" creationId="{BE9B1F65-DFBE-413B-B806-ED7FF94C0DB1}"/>
          </ac:picMkLst>
        </pc:picChg>
        <pc:picChg chg="del">
          <ac:chgData name="حنان درويش عمر عابد" userId="824da86f-7d00-4d09-a900-2adc6809541f" providerId="ADAL" clId="{02813E13-6F78-469F-934F-9790C62ED9EC}" dt="2023-05-17T03:25:57.180" v="31" actId="21"/>
          <ac:picMkLst>
            <pc:docMk/>
            <pc:sldMk cId="0" sldId="299"/>
            <ac:picMk id="98309" creationId="{293DB047-7246-479E-98C0-D4D71D531E14}"/>
          </ac:picMkLst>
        </pc:picChg>
      </pc:sldChg>
      <pc:sldChg chg="delSp mod setBg">
        <pc:chgData name="حنان درويش عمر عابد" userId="824da86f-7d00-4d09-a900-2adc6809541f" providerId="ADAL" clId="{02813E13-6F78-469F-934F-9790C62ED9EC}" dt="2023-05-21T22:47:30.797" v="177"/>
        <pc:sldMkLst>
          <pc:docMk/>
          <pc:sldMk cId="0" sldId="303"/>
        </pc:sldMkLst>
        <pc:picChg chg="del">
          <ac:chgData name="حنان درويش عمر عابد" userId="824da86f-7d00-4d09-a900-2adc6809541f" providerId="ADAL" clId="{02813E13-6F78-469F-934F-9790C62ED9EC}" dt="2023-05-17T04:03:17.256" v="57" actId="21"/>
          <ac:picMkLst>
            <pc:docMk/>
            <pc:sldMk cId="0" sldId="303"/>
            <ac:picMk id="4" creationId="{BC47F59E-E78A-477A-BDEE-6EA45E8BB243}"/>
          </ac:picMkLst>
        </pc:picChg>
      </pc:sldChg>
      <pc:sldChg chg="del">
        <pc:chgData name="حنان درويش عمر عابد" userId="824da86f-7d00-4d09-a900-2adc6809541f" providerId="ADAL" clId="{02813E13-6F78-469F-934F-9790C62ED9EC}" dt="2023-05-17T03:24:51.338" v="20" actId="2696"/>
        <pc:sldMkLst>
          <pc:docMk/>
          <pc:sldMk cId="0" sldId="312"/>
        </pc:sldMkLst>
      </pc:sldChg>
      <pc:sldChg chg="addSp delSp modSp mod">
        <pc:chgData name="حنان درويش عمر عابد" userId="824da86f-7d00-4d09-a900-2adc6809541f" providerId="ADAL" clId="{02813E13-6F78-469F-934F-9790C62ED9EC}" dt="2023-05-17T03:27:11.515" v="52" actId="21"/>
        <pc:sldMkLst>
          <pc:docMk/>
          <pc:sldMk cId="0" sldId="316"/>
        </pc:sldMkLst>
        <pc:spChg chg="add del mod">
          <ac:chgData name="حنان درويش عمر عابد" userId="824da86f-7d00-4d09-a900-2adc6809541f" providerId="ADAL" clId="{02813E13-6F78-469F-934F-9790C62ED9EC}" dt="2023-05-17T03:27:07.784" v="51" actId="21"/>
          <ac:spMkLst>
            <pc:docMk/>
            <pc:sldMk cId="0" sldId="316"/>
            <ac:spMk id="4" creationId="{29427C46-1FDE-449C-9061-AB49129D2EA1}"/>
          </ac:spMkLst>
        </pc:spChg>
        <pc:picChg chg="del">
          <ac:chgData name="حنان درويش عمر عابد" userId="824da86f-7d00-4d09-a900-2adc6809541f" providerId="ADAL" clId="{02813E13-6F78-469F-934F-9790C62ED9EC}" dt="2023-05-17T03:27:02.524" v="49" actId="21"/>
          <ac:picMkLst>
            <pc:docMk/>
            <pc:sldMk cId="0" sldId="316"/>
            <ac:picMk id="3" creationId="{E089727F-F26E-40A1-BED7-2B2E08A9546E}"/>
          </ac:picMkLst>
        </pc:picChg>
        <pc:picChg chg="del">
          <ac:chgData name="حنان درويش عمر عابد" userId="824da86f-7d00-4d09-a900-2adc6809541f" providerId="ADAL" clId="{02813E13-6F78-469F-934F-9790C62ED9EC}" dt="2023-05-17T03:27:11.515" v="52" actId="21"/>
          <ac:picMkLst>
            <pc:docMk/>
            <pc:sldMk cId="0" sldId="316"/>
            <ac:picMk id="20" creationId="{55880724-56A2-4895-A5AC-3FFC60DEDF95}"/>
          </ac:picMkLst>
        </pc:picChg>
        <pc:picChg chg="del">
          <ac:chgData name="حنان درويش عمر عابد" userId="824da86f-7d00-4d09-a900-2adc6809541f" providerId="ADAL" clId="{02813E13-6F78-469F-934F-9790C62ED9EC}" dt="2023-05-17T03:27:05.190" v="50" actId="21"/>
          <ac:picMkLst>
            <pc:docMk/>
            <pc:sldMk cId="0" sldId="316"/>
            <ac:picMk id="104450" creationId="{BE3C0411-D9CF-4F49-9757-FB9BD3593A29}"/>
          </ac:picMkLst>
        </pc:picChg>
      </pc:sldChg>
      <pc:sldChg chg="del">
        <pc:chgData name="حنان درويش عمر عابد" userId="824da86f-7d00-4d09-a900-2adc6809541f" providerId="ADAL" clId="{02813E13-6F78-469F-934F-9790C62ED9EC}" dt="2023-05-17T03:25:05.153" v="22" actId="2696"/>
        <pc:sldMkLst>
          <pc:docMk/>
          <pc:sldMk cId="0" sldId="318"/>
        </pc:sldMkLst>
      </pc:sldChg>
      <pc:sldChg chg="addSp delSp modSp mod">
        <pc:chgData name="حنان درويش عمر عابد" userId="824da86f-7d00-4d09-a900-2adc6809541f" providerId="ADAL" clId="{02813E13-6F78-469F-934F-9790C62ED9EC}" dt="2023-05-17T03:25:39.024" v="27" actId="21"/>
        <pc:sldMkLst>
          <pc:docMk/>
          <pc:sldMk cId="0" sldId="327"/>
        </pc:sldMkLst>
        <pc:spChg chg="add del mod">
          <ac:chgData name="حنان درويش عمر عابد" userId="824da86f-7d00-4d09-a900-2adc6809541f" providerId="ADAL" clId="{02813E13-6F78-469F-934F-9790C62ED9EC}" dt="2023-05-17T03:25:31.994" v="25" actId="21"/>
          <ac:spMkLst>
            <pc:docMk/>
            <pc:sldMk cId="0" sldId="327"/>
            <ac:spMk id="2" creationId="{6DE5076B-D3DD-407A-9B3F-77ACAEA4EA01}"/>
          </ac:spMkLst>
        </pc:spChg>
        <pc:grpChg chg="del">
          <ac:chgData name="حنان درويش عمر عابد" userId="824da86f-7d00-4d09-a900-2adc6809541f" providerId="ADAL" clId="{02813E13-6F78-469F-934F-9790C62ED9EC}" dt="2023-05-17T03:25:39.024" v="27" actId="21"/>
          <ac:grpSpMkLst>
            <pc:docMk/>
            <pc:sldMk cId="0" sldId="327"/>
            <ac:grpSpMk id="4" creationId="{CFF58525-D849-48EB-91D9-CE4C34EF3333}"/>
          </ac:grpSpMkLst>
        </pc:grpChg>
        <pc:picChg chg="del">
          <ac:chgData name="حنان درويش عمر عابد" userId="824da86f-7d00-4d09-a900-2adc6809541f" providerId="ADAL" clId="{02813E13-6F78-469F-934F-9790C62ED9EC}" dt="2023-05-17T03:25:28.718" v="24" actId="21"/>
          <ac:picMkLst>
            <pc:docMk/>
            <pc:sldMk cId="0" sldId="327"/>
            <ac:picMk id="3" creationId="{33630B5D-99F5-4208-BF18-FB7E612623EE}"/>
          </ac:picMkLst>
        </pc:picChg>
        <pc:picChg chg="del">
          <ac:chgData name="حنان درويش عمر عابد" userId="824da86f-7d00-4d09-a900-2adc6809541f" providerId="ADAL" clId="{02813E13-6F78-469F-934F-9790C62ED9EC}" dt="2023-05-17T03:25:35.240" v="26" actId="21"/>
          <ac:picMkLst>
            <pc:docMk/>
            <pc:sldMk cId="0" sldId="327"/>
            <ac:picMk id="40" creationId="{E8F36B1F-B7D1-4BEF-B776-F62FE78539C4}"/>
          </ac:picMkLst>
        </pc:picChg>
        <pc:picChg chg="del">
          <ac:chgData name="حنان درويش عمر عابد" userId="824da86f-7d00-4d09-a900-2adc6809541f" providerId="ADAL" clId="{02813E13-6F78-469F-934F-9790C62ED9EC}" dt="2023-05-17T03:25:26.765" v="23" actId="21"/>
          <ac:picMkLst>
            <pc:docMk/>
            <pc:sldMk cId="0" sldId="327"/>
            <ac:picMk id="54" creationId="{9557C170-BEF7-4E12-B875-CDD2115C08E3}"/>
          </ac:picMkLst>
        </pc:picChg>
      </pc:sldChg>
      <pc:sldChg chg="del">
        <pc:chgData name="حنان درويش عمر عابد" userId="824da86f-7d00-4d09-a900-2adc6809541f" providerId="ADAL" clId="{02813E13-6F78-469F-934F-9790C62ED9EC}" dt="2023-05-17T03:24:56.447" v="21" actId="2696"/>
        <pc:sldMkLst>
          <pc:docMk/>
          <pc:sldMk cId="2783763852" sldId="332"/>
        </pc:sldMkLst>
      </pc:sldChg>
      <pc:sldChg chg="del">
        <pc:chgData name="حنان درويش عمر عابد" userId="824da86f-7d00-4d09-a900-2adc6809541f" providerId="ADAL" clId="{02813E13-6F78-469F-934F-9790C62ED9EC}" dt="2023-05-17T03:24:45.017" v="19" actId="2696"/>
        <pc:sldMkLst>
          <pc:docMk/>
          <pc:sldMk cId="3508302092" sldId="337"/>
        </pc:sldMkLst>
      </pc:sldChg>
      <pc:sldChg chg="del">
        <pc:chgData name="حنان درويش عمر عابد" userId="824da86f-7d00-4d09-a900-2adc6809541f" providerId="ADAL" clId="{02813E13-6F78-469F-934F-9790C62ED9EC}" dt="2023-05-17T03:23:31.279" v="5" actId="2696"/>
        <pc:sldMkLst>
          <pc:docMk/>
          <pc:sldMk cId="2658843323" sldId="340"/>
        </pc:sldMkLst>
      </pc:sldChg>
      <pc:sldChg chg="delSp mod">
        <pc:chgData name="حنان درويش عمر عابد" userId="824da86f-7d00-4d09-a900-2adc6809541f" providerId="ADAL" clId="{02813E13-6F78-469F-934F-9790C62ED9EC}" dt="2023-05-17T04:03:01.185" v="56" actId="21"/>
        <pc:sldMkLst>
          <pc:docMk/>
          <pc:sldMk cId="369203939" sldId="344"/>
        </pc:sldMkLst>
        <pc:picChg chg="del">
          <ac:chgData name="حنان درويش عمر عابد" userId="824da86f-7d00-4d09-a900-2adc6809541f" providerId="ADAL" clId="{02813E13-6F78-469F-934F-9790C62ED9EC}" dt="2023-05-17T04:03:01.185" v="56" actId="21"/>
          <ac:picMkLst>
            <pc:docMk/>
            <pc:sldMk cId="369203939" sldId="344"/>
            <ac:picMk id="4" creationId="{BC47F59E-E78A-477A-BDEE-6EA45E8BB243}"/>
          </ac:picMkLst>
        </pc:picChg>
      </pc:sldChg>
      <pc:sldChg chg="del">
        <pc:chgData name="حنان درويش عمر عابد" userId="824da86f-7d00-4d09-a900-2adc6809541f" providerId="ADAL" clId="{02813E13-6F78-469F-934F-9790C62ED9EC}" dt="2023-05-17T03:23:40.978" v="6" actId="2696"/>
        <pc:sldMkLst>
          <pc:docMk/>
          <pc:sldMk cId="2060197383" sldId="345"/>
        </pc:sldMkLst>
      </pc:sldChg>
      <pc:sldChg chg="addSp delSp modSp mod">
        <pc:chgData name="حنان درويش عمر عابد" userId="824da86f-7d00-4d09-a900-2adc6809541f" providerId="ADAL" clId="{02813E13-6F78-469F-934F-9790C62ED9EC}" dt="2023-05-17T03:26:54.450" v="48" actId="1076"/>
        <pc:sldMkLst>
          <pc:docMk/>
          <pc:sldMk cId="2455736836" sldId="347"/>
        </pc:sldMkLst>
        <pc:spChg chg="add del mod">
          <ac:chgData name="حنان درويش عمر عابد" userId="824da86f-7d00-4d09-a900-2adc6809541f" providerId="ADAL" clId="{02813E13-6F78-469F-934F-9790C62ED9EC}" dt="2023-05-17T03:26:37.381" v="42" actId="21"/>
          <ac:spMkLst>
            <pc:docMk/>
            <pc:sldMk cId="2455736836" sldId="347"/>
            <ac:spMk id="2" creationId="{591B96CF-4659-43B1-9B53-DAAF71480B03}"/>
          </ac:spMkLst>
        </pc:spChg>
        <pc:spChg chg="add del mod">
          <ac:chgData name="حنان درويش عمر عابد" userId="824da86f-7d00-4d09-a900-2adc6809541f" providerId="ADAL" clId="{02813E13-6F78-469F-934F-9790C62ED9EC}" dt="2023-05-17T03:26:43.267" v="44" actId="21"/>
          <ac:spMkLst>
            <pc:docMk/>
            <pc:sldMk cId="2455736836" sldId="347"/>
            <ac:spMk id="8" creationId="{77A8F27E-E047-4A2B-8FEF-F89E0BE96C41}"/>
          </ac:spMkLst>
        </pc:spChg>
        <pc:spChg chg="add del mod">
          <ac:chgData name="حنان درويش عمر عابد" userId="824da86f-7d00-4d09-a900-2adc6809541f" providerId="ADAL" clId="{02813E13-6F78-469F-934F-9790C62ED9EC}" dt="2023-05-17T03:26:50.155" v="47" actId="21"/>
          <ac:spMkLst>
            <pc:docMk/>
            <pc:sldMk cId="2455736836" sldId="347"/>
            <ac:spMk id="9" creationId="{9BE36B0B-1F94-48ED-AC00-07CE05431D6B}"/>
          </ac:spMkLst>
        </pc:spChg>
        <pc:picChg chg="del">
          <ac:chgData name="حنان درويش عمر عابد" userId="824da86f-7d00-4d09-a900-2adc6809541f" providerId="ADAL" clId="{02813E13-6F78-469F-934F-9790C62ED9EC}" dt="2023-05-17T03:26:47.687" v="46" actId="21"/>
          <ac:picMkLst>
            <pc:docMk/>
            <pc:sldMk cId="2455736836" sldId="347"/>
            <ac:picMk id="3" creationId="{7B1D461C-327E-4C60-83B3-BC73518CB852}"/>
          </ac:picMkLst>
        </pc:picChg>
        <pc:picChg chg="mod">
          <ac:chgData name="حنان درويش عمر عابد" userId="824da86f-7d00-4d09-a900-2adc6809541f" providerId="ADAL" clId="{02813E13-6F78-469F-934F-9790C62ED9EC}" dt="2023-05-17T03:26:54.450" v="48" actId="1076"/>
          <ac:picMkLst>
            <pc:docMk/>
            <pc:sldMk cId="2455736836" sldId="347"/>
            <ac:picMk id="4" creationId="{F98CECEE-1019-42D5-8CD8-BA8DBE135559}"/>
          </ac:picMkLst>
        </pc:picChg>
        <pc:picChg chg="del">
          <ac:chgData name="حنان درويش عمر عابد" userId="824da86f-7d00-4d09-a900-2adc6809541f" providerId="ADAL" clId="{02813E13-6F78-469F-934F-9790C62ED9EC}" dt="2023-05-17T03:26:35.148" v="41" actId="21"/>
          <ac:picMkLst>
            <pc:docMk/>
            <pc:sldMk cId="2455736836" sldId="347"/>
            <ac:picMk id="5" creationId="{02DB5F90-B334-4122-9CE0-0D0E6E3F1C1A}"/>
          </ac:picMkLst>
        </pc:picChg>
        <pc:picChg chg="del">
          <ac:chgData name="حنان درويش عمر عابد" userId="824da86f-7d00-4d09-a900-2adc6809541f" providerId="ADAL" clId="{02813E13-6F78-469F-934F-9790C62ED9EC}" dt="2023-05-17T03:26:40.826" v="43" actId="21"/>
          <ac:picMkLst>
            <pc:docMk/>
            <pc:sldMk cId="2455736836" sldId="347"/>
            <ac:picMk id="7" creationId="{98078FB3-4514-43DF-BEB6-CA83FBE58750}"/>
          </ac:picMkLst>
        </pc:picChg>
      </pc:sldChg>
      <pc:sldChg chg="addSp delSp modSp mod">
        <pc:chgData name="حنان درويش عمر عابد" userId="824da86f-7d00-4d09-a900-2adc6809541f" providerId="ADAL" clId="{02813E13-6F78-469F-934F-9790C62ED9EC}" dt="2023-05-17T03:24:11.124" v="15" actId="21"/>
        <pc:sldMkLst>
          <pc:docMk/>
          <pc:sldMk cId="105539738" sldId="348"/>
        </pc:sldMkLst>
        <pc:spChg chg="add del mod">
          <ac:chgData name="حنان درويش عمر عابد" userId="824da86f-7d00-4d09-a900-2adc6809541f" providerId="ADAL" clId="{02813E13-6F78-469F-934F-9790C62ED9EC}" dt="2023-05-17T03:23:52.803" v="8" actId="21"/>
          <ac:spMkLst>
            <pc:docMk/>
            <pc:sldMk cId="105539738" sldId="348"/>
            <ac:spMk id="2" creationId="{A0D377F4-7BBC-46B8-95E9-6495517E8C04}"/>
          </ac:spMkLst>
        </pc:spChg>
        <pc:spChg chg="del">
          <ac:chgData name="حنان درويش عمر عابد" userId="824da86f-7d00-4d09-a900-2adc6809541f" providerId="ADAL" clId="{02813E13-6F78-469F-934F-9790C62ED9EC}" dt="2023-05-17T03:23:57.794" v="9" actId="21"/>
          <ac:spMkLst>
            <pc:docMk/>
            <pc:sldMk cId="105539738" sldId="348"/>
            <ac:spMk id="3" creationId="{D3653FB0-71A4-4CFC-B8B0-D4381AA4AD48}"/>
          </ac:spMkLst>
        </pc:spChg>
        <pc:picChg chg="del">
          <ac:chgData name="حنان درويش عمر عابد" userId="824da86f-7d00-4d09-a900-2adc6809541f" providerId="ADAL" clId="{02813E13-6F78-469F-934F-9790C62ED9EC}" dt="2023-05-17T03:23:50.824" v="7" actId="21"/>
          <ac:picMkLst>
            <pc:docMk/>
            <pc:sldMk cId="105539738" sldId="348"/>
            <ac:picMk id="4" creationId="{1E8F0500-3551-4B4F-86F3-13DDB4D81F4F}"/>
          </ac:picMkLst>
        </pc:picChg>
        <pc:picChg chg="del mod">
          <ac:chgData name="حنان درويش عمر عابد" userId="824da86f-7d00-4d09-a900-2adc6809541f" providerId="ADAL" clId="{02813E13-6F78-469F-934F-9790C62ED9EC}" dt="2023-05-17T03:24:11.124" v="15" actId="21"/>
          <ac:picMkLst>
            <pc:docMk/>
            <pc:sldMk cId="105539738" sldId="348"/>
            <ac:picMk id="16" creationId="{097B1608-A342-468D-AB14-DBBCBE132199}"/>
          </ac:picMkLst>
        </pc:picChg>
        <pc:cxnChg chg="del">
          <ac:chgData name="حنان درويش عمر عابد" userId="824da86f-7d00-4d09-a900-2adc6809541f" providerId="ADAL" clId="{02813E13-6F78-469F-934F-9790C62ED9EC}" dt="2023-05-17T03:24:04.567" v="12" actId="21"/>
          <ac:cxnSpMkLst>
            <pc:docMk/>
            <pc:sldMk cId="105539738" sldId="348"/>
            <ac:cxnSpMk id="8" creationId="{D1AFB3DC-F16F-47E8-B44E-34A1B733049B}"/>
          </ac:cxnSpMkLst>
        </pc:cxnChg>
        <pc:cxnChg chg="del">
          <ac:chgData name="حنان درويش عمر عابد" userId="824da86f-7d00-4d09-a900-2adc6809541f" providerId="ADAL" clId="{02813E13-6F78-469F-934F-9790C62ED9EC}" dt="2023-05-17T03:24:03.055" v="11" actId="21"/>
          <ac:cxnSpMkLst>
            <pc:docMk/>
            <pc:sldMk cId="105539738" sldId="348"/>
            <ac:cxnSpMk id="12" creationId="{3266A09C-FB6E-43D4-9B3B-D613A7CF75AA}"/>
          </ac:cxnSpMkLst>
        </pc:cxnChg>
        <pc:cxnChg chg="del">
          <ac:chgData name="حنان درويش عمر عابد" userId="824da86f-7d00-4d09-a900-2adc6809541f" providerId="ADAL" clId="{02813E13-6F78-469F-934F-9790C62ED9EC}" dt="2023-05-17T03:24:07.082" v="13" actId="21"/>
          <ac:cxnSpMkLst>
            <pc:docMk/>
            <pc:sldMk cId="105539738" sldId="348"/>
            <ac:cxnSpMk id="13" creationId="{37AC9261-3003-4486-A384-F80F9CD17954}"/>
          </ac:cxnSpMkLst>
        </pc:cxnChg>
        <pc:cxnChg chg="del">
          <ac:chgData name="حنان درويش عمر عابد" userId="824da86f-7d00-4d09-a900-2adc6809541f" providerId="ADAL" clId="{02813E13-6F78-469F-934F-9790C62ED9EC}" dt="2023-05-17T03:24:01.119" v="10" actId="21"/>
          <ac:cxnSpMkLst>
            <pc:docMk/>
            <pc:sldMk cId="105539738" sldId="348"/>
            <ac:cxnSpMk id="14" creationId="{30A0C88D-57C3-45AB-A396-E4566151EB63}"/>
          </ac:cxnSpMkLst>
        </pc:cxnChg>
      </pc:sldChg>
      <pc:sldMasterChg chg="setBg delSldLayout modSldLayout">
        <pc:chgData name="حنان درويش عمر عابد" userId="824da86f-7d00-4d09-a900-2adc6809541f" providerId="ADAL" clId="{02813E13-6F78-469F-934F-9790C62ED9EC}" dt="2023-05-21T22:47:30.797" v="177"/>
        <pc:sldMasterMkLst>
          <pc:docMk/>
          <pc:sldMasterMk cId="0" sldId="2147483648"/>
        </pc:sldMasterMkLst>
        <pc:sldLayoutChg chg="setBg">
          <pc:chgData name="حنان درويش عمر عابد" userId="824da86f-7d00-4d09-a900-2adc6809541f" providerId="ADAL" clId="{02813E13-6F78-469F-934F-9790C62ED9EC}" dt="2023-05-21T22:47:30.797" v="177"/>
          <pc:sldLayoutMkLst>
            <pc:docMk/>
            <pc:sldMasterMk cId="0" sldId="2147483648"/>
            <pc:sldLayoutMk cId="1404517827" sldId="2147484489"/>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2210909791" sldId="2147484490"/>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096738524" sldId="2147484491"/>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08762233" sldId="2147484492"/>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321346698" sldId="2147484497"/>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1823229" sldId="2147484498"/>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452327229" sldId="2147484499"/>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4215698314" sldId="2147484500"/>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120787095" sldId="2147484501"/>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4206662885" sldId="2147484502"/>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4057411860" sldId="2147484503"/>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551722526" sldId="2147484504"/>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2352679955" sldId="2147484505"/>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337221028" sldId="2147484506"/>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3419194902" sldId="2147484507"/>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732735131" sldId="2147484508"/>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963840986" sldId="2147484509"/>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2253009560" sldId="2147484510"/>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977994135" sldId="2147484511"/>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2143253497" sldId="2147484512"/>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372668633" sldId="2147484514"/>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2608112946" sldId="2147484515"/>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299603473" sldId="2147484517"/>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4127201677" sldId="2147484518"/>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2004532213" sldId="2147484519"/>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3778145950" sldId="2147484520"/>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212821933" sldId="2147484523"/>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678640732" sldId="2147484526"/>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132092370" sldId="2147484527"/>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489925381" sldId="2147484528"/>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4112051628" sldId="2147484529"/>
          </pc:sldLayoutMkLst>
        </pc:sldLayoutChg>
        <pc:sldLayoutChg chg="del">
          <pc:chgData name="حنان درويش عمر عابد" userId="824da86f-7d00-4d09-a900-2adc6809541f" providerId="ADAL" clId="{02813E13-6F78-469F-934F-9790C62ED9EC}" dt="2023-05-17T03:24:56.447" v="21" actId="2696"/>
          <pc:sldLayoutMkLst>
            <pc:docMk/>
            <pc:sldMasterMk cId="0" sldId="2147483648"/>
            <pc:sldLayoutMk cId="2856111368" sldId="2147484530"/>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63800230" sldId="2147484531"/>
          </pc:sldLayoutMkLst>
        </pc:sldLayoutChg>
        <pc:sldLayoutChg chg="del">
          <pc:chgData name="حنان درويش عمر عابد" userId="824da86f-7d00-4d09-a900-2adc6809541f" providerId="ADAL" clId="{02813E13-6F78-469F-934F-9790C62ED9EC}" dt="2023-05-17T03:25:05.153" v="22" actId="2696"/>
          <pc:sldLayoutMkLst>
            <pc:docMk/>
            <pc:sldMasterMk cId="0" sldId="2147483648"/>
            <pc:sldLayoutMk cId="1783890104" sldId="2147484536"/>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1442472865" sldId="2147484537"/>
          </pc:sldLayoutMkLst>
        </pc:sldLayoutChg>
        <pc:sldLayoutChg chg="setBg">
          <pc:chgData name="حنان درويش عمر عابد" userId="824da86f-7d00-4d09-a900-2adc6809541f" providerId="ADAL" clId="{02813E13-6F78-469F-934F-9790C62ED9EC}" dt="2023-05-21T22:47:30.797" v="177"/>
          <pc:sldLayoutMkLst>
            <pc:docMk/>
            <pc:sldMasterMk cId="0" sldId="2147483648"/>
            <pc:sldLayoutMk cId="734910200" sldId="2147484541"/>
          </pc:sldLayoutMkLst>
        </pc:sldLayoutChg>
      </pc:sldMasterChg>
    </pc:docChg>
  </pc:docChgLst>
  <pc:docChgLst>
    <pc:chgData name="حنان درويش عمر عابد" userId="824da86f-7d00-4d09-a900-2adc6809541f" providerId="ADAL" clId="{3E21974B-590D-4961-A045-426AB7C48042}"/>
    <pc:docChg chg="undo custSel modSld">
      <pc:chgData name="حنان درويش عمر عابد" userId="824da86f-7d00-4d09-a900-2adc6809541f" providerId="ADAL" clId="{3E21974B-590D-4961-A045-426AB7C48042}" dt="2023-05-17T02:47:50.261" v="35" actId="29295"/>
      <pc:docMkLst>
        <pc:docMk/>
      </pc:docMkLst>
      <pc:sldChg chg="delSp">
        <pc:chgData name="حنان درويش عمر عابد" userId="824da86f-7d00-4d09-a900-2adc6809541f" providerId="ADAL" clId="{3E21974B-590D-4961-A045-426AB7C48042}" dt="2023-05-16T17:52:53.245" v="0" actId="21"/>
        <pc:sldMkLst>
          <pc:docMk/>
          <pc:sldMk cId="0" sldId="263"/>
        </pc:sldMkLst>
        <pc:picChg chg="del">
          <ac:chgData name="حنان درويش عمر عابد" userId="824da86f-7d00-4d09-a900-2adc6809541f" providerId="ADAL" clId="{3E21974B-590D-4961-A045-426AB7C48042}" dt="2023-05-16T17:52:53.245" v="0" actId="21"/>
          <ac:picMkLst>
            <pc:docMk/>
            <pc:sldMk cId="0" sldId="263"/>
            <ac:picMk id="59399" creationId="{98418D3C-FDBE-4FE4-9CA0-52194B1A8EFC}"/>
          </ac:picMkLst>
        </pc:picChg>
      </pc:sldChg>
      <pc:sldChg chg="modSp mod">
        <pc:chgData name="حنان درويش عمر عابد" userId="824da86f-7d00-4d09-a900-2adc6809541f" providerId="ADAL" clId="{3E21974B-590D-4961-A045-426AB7C48042}" dt="2023-05-17T02:47:50.261" v="35" actId="29295"/>
        <pc:sldMkLst>
          <pc:docMk/>
          <pc:sldMk cId="2658843323" sldId="340"/>
        </pc:sldMkLst>
        <pc:picChg chg="mod">
          <ac:chgData name="حنان درويش عمر عابد" userId="824da86f-7d00-4d09-a900-2adc6809541f" providerId="ADAL" clId="{3E21974B-590D-4961-A045-426AB7C48042}" dt="2023-05-17T02:47:50.261" v="35" actId="29295"/>
          <ac:picMkLst>
            <pc:docMk/>
            <pc:sldMk cId="2658843323" sldId="340"/>
            <ac:picMk id="57" creationId="{4F7BEEF7-CA8A-4375-AAB1-411E68002BD6}"/>
          </ac:picMkLst>
        </pc:picChg>
      </pc:sldChg>
      <pc:sldChg chg="delSp modSp mod">
        <pc:chgData name="حنان درويش عمر عابد" userId="824da86f-7d00-4d09-a900-2adc6809541f" providerId="ADAL" clId="{3E21974B-590D-4961-A045-426AB7C48042}" dt="2023-05-16T18:12:17.785" v="33" actId="1076"/>
        <pc:sldMkLst>
          <pc:docMk/>
          <pc:sldMk cId="105539738" sldId="348"/>
        </pc:sldMkLst>
        <pc:picChg chg="mod">
          <ac:chgData name="حنان درويش عمر عابد" userId="824da86f-7d00-4d09-a900-2adc6809541f" providerId="ADAL" clId="{3E21974B-590D-4961-A045-426AB7C48042}" dt="2023-05-16T18:07:08.950" v="12" actId="732"/>
          <ac:picMkLst>
            <pc:docMk/>
            <pc:sldMk cId="105539738" sldId="348"/>
            <ac:picMk id="4" creationId="{1E8F0500-3551-4B4F-86F3-13DDB4D81F4F}"/>
          </ac:picMkLst>
        </pc:picChg>
        <pc:picChg chg="del">
          <ac:chgData name="حنان درويش عمر عابد" userId="824da86f-7d00-4d09-a900-2adc6809541f" providerId="ADAL" clId="{3E21974B-590D-4961-A045-426AB7C48042}" dt="2023-05-16T18:06:17.261" v="3" actId="21"/>
          <ac:picMkLst>
            <pc:docMk/>
            <pc:sldMk cId="105539738" sldId="348"/>
            <ac:picMk id="5" creationId="{5DDF72E2-0BA6-4146-916F-8FBC5F296100}"/>
          </ac:picMkLst>
        </pc:picChg>
        <pc:picChg chg="mod">
          <ac:chgData name="حنان درويش عمر عابد" userId="824da86f-7d00-4d09-a900-2adc6809541f" providerId="ADAL" clId="{3E21974B-590D-4961-A045-426AB7C48042}" dt="2023-05-16T18:12:17.785" v="33" actId="1076"/>
          <ac:picMkLst>
            <pc:docMk/>
            <pc:sldMk cId="105539738" sldId="348"/>
            <ac:picMk id="16" creationId="{097B1608-A342-468D-AB14-DBBCBE132199}"/>
          </ac:picMkLst>
        </pc:picChg>
        <pc:picChg chg="del mod">
          <ac:chgData name="حنان درويش عمر عابد" userId="824da86f-7d00-4d09-a900-2adc6809541f" providerId="ADAL" clId="{3E21974B-590D-4961-A045-426AB7C48042}" dt="2023-05-16T18:12:01.461" v="30" actId="21"/>
          <ac:picMkLst>
            <pc:docMk/>
            <pc:sldMk cId="105539738" sldId="348"/>
            <ac:picMk id="17" creationId="{01E520E8-1937-490E-B4B9-2AE6D931E098}"/>
          </ac:picMkLst>
        </pc:picChg>
      </pc:sldChg>
    </pc:docChg>
  </pc:docChgLst>
  <pc:docChgLst>
    <pc:chgData name="حنان درويش عمر عابد" userId="824da86f-7d00-4d09-a900-2adc6809541f" providerId="ADAL" clId="{4A5DBDA6-AF40-4405-AAE7-A628CCF54E8D}"/>
    <pc:docChg chg="undo custSel addSld delSld modSld sldOrd modSection">
      <pc:chgData name="حنان درويش عمر عابد" userId="824da86f-7d00-4d09-a900-2adc6809541f" providerId="ADAL" clId="{4A5DBDA6-AF40-4405-AAE7-A628CCF54E8D}" dt="2023-05-07T04:15:32.708" v="855" actId="1076"/>
      <pc:docMkLst>
        <pc:docMk/>
      </pc:docMkLst>
      <pc:sldChg chg="addSp delSp modSp mod">
        <pc:chgData name="حنان درويش عمر عابد" userId="824da86f-7d00-4d09-a900-2adc6809541f" providerId="ADAL" clId="{4A5DBDA6-AF40-4405-AAE7-A628CCF54E8D}" dt="2023-03-29T20:26:31.071" v="527" actId="1076"/>
        <pc:sldMkLst>
          <pc:docMk/>
          <pc:sldMk cId="0" sldId="256"/>
        </pc:sldMkLst>
        <pc:spChg chg="add del">
          <ac:chgData name="حنان درويش عمر عابد" userId="824da86f-7d00-4d09-a900-2adc6809541f" providerId="ADAL" clId="{4A5DBDA6-AF40-4405-AAE7-A628CCF54E8D}" dt="2023-03-29T13:50:27.525" v="234"/>
          <ac:spMkLst>
            <pc:docMk/>
            <pc:sldMk cId="0" sldId="256"/>
            <ac:spMk id="2" creationId="{353B3E55-74F7-4368-A83F-04A3715F00A1}"/>
          </ac:spMkLst>
        </pc:spChg>
        <pc:spChg chg="add del">
          <ac:chgData name="حنان درويش عمر عابد" userId="824da86f-7d00-4d09-a900-2adc6809541f" providerId="ADAL" clId="{4A5DBDA6-AF40-4405-AAE7-A628CCF54E8D}" dt="2023-03-26T20:25:43.743" v="79"/>
          <ac:spMkLst>
            <pc:docMk/>
            <pc:sldMk cId="0" sldId="256"/>
            <ac:spMk id="2" creationId="{7419A49B-0F67-4CEE-BD66-2DCF82D40A7B}"/>
          </ac:spMkLst>
        </pc:spChg>
        <pc:spChg chg="add del">
          <ac:chgData name="حنان درويش عمر عابد" userId="824da86f-7d00-4d09-a900-2adc6809541f" providerId="ADAL" clId="{4A5DBDA6-AF40-4405-AAE7-A628CCF54E8D}" dt="2023-03-26T20:41:10.815" v="115"/>
          <ac:spMkLst>
            <pc:docMk/>
            <pc:sldMk cId="0" sldId="256"/>
            <ac:spMk id="4" creationId="{25DFF07B-D422-4765-B708-FF49ADF07F93}"/>
          </ac:spMkLst>
        </pc:spChg>
        <pc:spChg chg="mod">
          <ac:chgData name="حنان درويش عمر عابد" userId="824da86f-7d00-4d09-a900-2adc6809541f" providerId="ADAL" clId="{4A5DBDA6-AF40-4405-AAE7-A628CCF54E8D}" dt="2023-03-29T20:26:28.354" v="526" actId="1076"/>
          <ac:spMkLst>
            <pc:docMk/>
            <pc:sldMk cId="0" sldId="256"/>
            <ac:spMk id="5" creationId="{BAE1BEF3-4AE4-42CE-BA4B-50232030213D}"/>
          </ac:spMkLst>
        </pc:spChg>
        <pc:spChg chg="add mod">
          <ac:chgData name="حنان درويش عمر عابد" userId="824da86f-7d00-4d09-a900-2adc6809541f" providerId="ADAL" clId="{4A5DBDA6-AF40-4405-AAE7-A628CCF54E8D}" dt="2023-03-29T20:26:24.296" v="525" actId="1076"/>
          <ac:spMkLst>
            <pc:docMk/>
            <pc:sldMk cId="0" sldId="256"/>
            <ac:spMk id="11" creationId="{1519799D-2127-4C7D-AEC0-228242DC56A0}"/>
          </ac:spMkLst>
        </pc:spChg>
        <pc:picChg chg="add del">
          <ac:chgData name="حنان درويش عمر عابد" userId="824da86f-7d00-4d09-a900-2adc6809541f" providerId="ADAL" clId="{4A5DBDA6-AF40-4405-AAE7-A628CCF54E8D}" dt="2023-03-29T20:20:33.840" v="504"/>
          <ac:picMkLst>
            <pc:docMk/>
            <pc:sldMk cId="0" sldId="256"/>
            <ac:picMk id="3" creationId="{98E66D23-3709-4C14-9F39-926FF399CFBB}"/>
          </ac:picMkLst>
        </pc:picChg>
        <pc:picChg chg="add del mod">
          <ac:chgData name="حنان درويش عمر عابد" userId="824da86f-7d00-4d09-a900-2adc6809541f" providerId="ADAL" clId="{4A5DBDA6-AF40-4405-AAE7-A628CCF54E8D}" dt="2023-03-29T13:54:30.861" v="305" actId="21"/>
          <ac:picMkLst>
            <pc:docMk/>
            <pc:sldMk cId="0" sldId="256"/>
            <ac:picMk id="3" creationId="{D2709159-5231-4A05-BD43-767043E1F341}"/>
          </ac:picMkLst>
        </pc:picChg>
        <pc:picChg chg="add del mod">
          <ac:chgData name="حنان درويش عمر عابد" userId="824da86f-7d00-4d09-a900-2adc6809541f" providerId="ADAL" clId="{4A5DBDA6-AF40-4405-AAE7-A628CCF54E8D}" dt="2023-03-29T13:59:56.745" v="372" actId="21"/>
          <ac:picMkLst>
            <pc:docMk/>
            <pc:sldMk cId="0" sldId="256"/>
            <ac:picMk id="4" creationId="{675FBC1E-7DDE-49EF-B7D3-ED14AEB2D0EF}"/>
          </ac:picMkLst>
        </pc:picChg>
        <pc:picChg chg="add mod modCrop">
          <ac:chgData name="حنان درويش عمر عابد" userId="824da86f-7d00-4d09-a900-2adc6809541f" providerId="ADAL" clId="{4A5DBDA6-AF40-4405-AAE7-A628CCF54E8D}" dt="2023-03-29T20:26:31.071" v="527" actId="1076"/>
          <ac:picMkLst>
            <pc:docMk/>
            <pc:sldMk cId="0" sldId="256"/>
            <ac:picMk id="6" creationId="{31BF8A30-65F9-483E-97C6-DFB94BD0CB8C}"/>
          </ac:picMkLst>
        </pc:picChg>
        <pc:picChg chg="add del mod">
          <ac:chgData name="حنان درويش عمر عابد" userId="824da86f-7d00-4d09-a900-2adc6809541f" providerId="ADAL" clId="{4A5DBDA6-AF40-4405-AAE7-A628CCF54E8D}" dt="2023-03-26T20:41:20.776" v="118" actId="21"/>
          <ac:picMkLst>
            <pc:docMk/>
            <pc:sldMk cId="0" sldId="256"/>
            <ac:picMk id="6" creationId="{B8D19DC5-28B7-4B5B-9771-6F3790F2C233}"/>
          </ac:picMkLst>
        </pc:picChg>
        <pc:picChg chg="add del mod">
          <ac:chgData name="حنان درويش عمر عابد" userId="824da86f-7d00-4d09-a900-2adc6809541f" providerId="ADAL" clId="{4A5DBDA6-AF40-4405-AAE7-A628CCF54E8D}" dt="2023-03-29T20:20:51.450" v="510" actId="21"/>
          <ac:picMkLst>
            <pc:docMk/>
            <pc:sldMk cId="0" sldId="256"/>
            <ac:picMk id="10" creationId="{0E45B3B7-E138-4B9C-B1BA-A66B1E3C8F3C}"/>
          </ac:picMkLst>
        </pc:picChg>
        <pc:picChg chg="del mod">
          <ac:chgData name="حنان درويش عمر عابد" userId="824da86f-7d00-4d09-a900-2adc6809541f" providerId="ADAL" clId="{4A5DBDA6-AF40-4405-AAE7-A628CCF54E8D}" dt="2023-03-26T20:45:22.334" v="128" actId="21"/>
          <ac:picMkLst>
            <pc:docMk/>
            <pc:sldMk cId="0" sldId="256"/>
            <ac:picMk id="56326" creationId="{5BDAA568-3323-47D7-A64C-DD8E76BEF182}"/>
          </ac:picMkLst>
        </pc:picChg>
      </pc:sldChg>
      <pc:sldChg chg="addSp modSp mod">
        <pc:chgData name="حنان درويش عمر عابد" userId="824da86f-7d00-4d09-a900-2adc6809541f" providerId="ADAL" clId="{4A5DBDA6-AF40-4405-AAE7-A628CCF54E8D}" dt="2023-03-29T18:05:44.065" v="495" actId="1076"/>
        <pc:sldMkLst>
          <pc:docMk/>
          <pc:sldMk cId="0" sldId="263"/>
        </pc:sldMkLst>
        <pc:picChg chg="add mod">
          <ac:chgData name="حنان درويش عمر عابد" userId="824da86f-7d00-4d09-a900-2adc6809541f" providerId="ADAL" clId="{4A5DBDA6-AF40-4405-AAE7-A628CCF54E8D}" dt="2023-03-29T18:05:44.065" v="495" actId="1076"/>
          <ac:picMkLst>
            <pc:docMk/>
            <pc:sldMk cId="0" sldId="263"/>
            <ac:picMk id="10" creationId="{74EB8216-FC4F-43A3-A26B-4C8A2946FD40}"/>
          </ac:picMkLst>
        </pc:picChg>
        <pc:picChg chg="mod">
          <ac:chgData name="حنان درويش عمر عابد" userId="824da86f-7d00-4d09-a900-2adc6809541f" providerId="ADAL" clId="{4A5DBDA6-AF40-4405-AAE7-A628CCF54E8D}" dt="2023-03-29T18:05:19.962" v="488" actId="1076"/>
          <ac:picMkLst>
            <pc:docMk/>
            <pc:sldMk cId="0" sldId="263"/>
            <ac:picMk id="59400" creationId="{80FFC6B6-66A0-4E9F-B13B-545996DAC63F}"/>
          </ac:picMkLst>
        </pc:picChg>
      </pc:sldChg>
      <pc:sldChg chg="addSp delSp modSp mod">
        <pc:chgData name="حنان درويش عمر عابد" userId="824da86f-7d00-4d09-a900-2adc6809541f" providerId="ADAL" clId="{4A5DBDA6-AF40-4405-AAE7-A628CCF54E8D}" dt="2023-03-27T11:38:18.791" v="172" actId="207"/>
        <pc:sldMkLst>
          <pc:docMk/>
          <pc:sldMk cId="0" sldId="277"/>
        </pc:sldMkLst>
        <pc:spChg chg="mod">
          <ac:chgData name="حنان درويش عمر عابد" userId="824da86f-7d00-4d09-a900-2adc6809541f" providerId="ADAL" clId="{4A5DBDA6-AF40-4405-AAE7-A628CCF54E8D}" dt="2023-03-27T11:38:18.791" v="172" actId="207"/>
          <ac:spMkLst>
            <pc:docMk/>
            <pc:sldMk cId="0" sldId="277"/>
            <ac:spMk id="16" creationId="{285E02A1-E55E-4AED-860A-443B6E39380C}"/>
          </ac:spMkLst>
        </pc:spChg>
        <pc:picChg chg="add mod modCrop">
          <ac:chgData name="حنان درويش عمر عابد" userId="824da86f-7d00-4d09-a900-2adc6809541f" providerId="ADAL" clId="{4A5DBDA6-AF40-4405-AAE7-A628CCF54E8D}" dt="2023-03-27T11:37:44.278" v="170" actId="1076"/>
          <ac:picMkLst>
            <pc:docMk/>
            <pc:sldMk cId="0" sldId="277"/>
            <ac:picMk id="12" creationId="{BE0624B3-4107-4782-992B-7AE2021CA632}"/>
          </ac:picMkLst>
        </pc:picChg>
        <pc:picChg chg="del">
          <ac:chgData name="حنان درويش عمر عابد" userId="824da86f-7d00-4d09-a900-2adc6809541f" providerId="ADAL" clId="{4A5DBDA6-AF40-4405-AAE7-A628CCF54E8D}" dt="2023-03-27T11:37:05.441" v="168" actId="21"/>
          <ac:picMkLst>
            <pc:docMk/>
            <pc:sldMk cId="0" sldId="277"/>
            <ac:picMk id="57355" creationId="{9C7CBD51-2D43-4499-9E55-4DF8AF94C6A7}"/>
          </ac:picMkLst>
        </pc:picChg>
      </pc:sldChg>
      <pc:sldChg chg="modSp mod">
        <pc:chgData name="حنان درويش عمر عابد" userId="824da86f-7d00-4d09-a900-2adc6809541f" providerId="ADAL" clId="{4A5DBDA6-AF40-4405-AAE7-A628CCF54E8D}" dt="2023-04-22T06:47:27.574" v="851" actId="179"/>
        <pc:sldMkLst>
          <pc:docMk/>
          <pc:sldMk cId="0" sldId="285"/>
        </pc:sldMkLst>
        <pc:spChg chg="mod">
          <ac:chgData name="حنان درويش عمر عابد" userId="824da86f-7d00-4d09-a900-2adc6809541f" providerId="ADAL" clId="{4A5DBDA6-AF40-4405-AAE7-A628CCF54E8D}" dt="2023-04-22T06:46:56.649" v="848" actId="1076"/>
          <ac:spMkLst>
            <pc:docMk/>
            <pc:sldMk cId="0" sldId="285"/>
            <ac:spMk id="25" creationId="{26745060-483D-426F-8131-AEEE8CBFD4BB}"/>
          </ac:spMkLst>
        </pc:spChg>
        <pc:spChg chg="mod">
          <ac:chgData name="حنان درويش عمر عابد" userId="824da86f-7d00-4d09-a900-2adc6809541f" providerId="ADAL" clId="{4A5DBDA6-AF40-4405-AAE7-A628CCF54E8D}" dt="2023-04-22T06:47:27.574" v="851" actId="179"/>
          <ac:spMkLst>
            <pc:docMk/>
            <pc:sldMk cId="0" sldId="285"/>
            <ac:spMk id="35" creationId="{E042F0B2-BD66-42C6-84CF-2BBAA5093E00}"/>
          </ac:spMkLst>
        </pc:spChg>
        <pc:spChg chg="mod">
          <ac:chgData name="حنان درويش عمر عابد" userId="824da86f-7d00-4d09-a900-2adc6809541f" providerId="ADAL" clId="{4A5DBDA6-AF40-4405-AAE7-A628CCF54E8D}" dt="2023-04-22T06:34:43.937" v="812" actId="1076"/>
          <ac:spMkLst>
            <pc:docMk/>
            <pc:sldMk cId="0" sldId="285"/>
            <ac:spMk id="40" creationId="{B0E26C43-8711-4E89-AC66-CBC4E16A9770}"/>
          </ac:spMkLst>
        </pc:spChg>
        <pc:spChg chg="mod">
          <ac:chgData name="حنان درويش عمر عابد" userId="824da86f-7d00-4d09-a900-2adc6809541f" providerId="ADAL" clId="{4A5DBDA6-AF40-4405-AAE7-A628CCF54E8D}" dt="2023-04-22T06:34:27.449" v="808" actId="20577"/>
          <ac:spMkLst>
            <pc:docMk/>
            <pc:sldMk cId="0" sldId="285"/>
            <ac:spMk id="46" creationId="{8C51EAFB-B670-4329-9A33-1F4BFF882E47}"/>
          </ac:spMkLst>
        </pc:spChg>
        <pc:spChg chg="mod">
          <ac:chgData name="حنان درويش عمر عابد" userId="824da86f-7d00-4d09-a900-2adc6809541f" providerId="ADAL" clId="{4A5DBDA6-AF40-4405-AAE7-A628CCF54E8D}" dt="2023-04-22T06:46:42.463" v="845" actId="1076"/>
          <ac:spMkLst>
            <pc:docMk/>
            <pc:sldMk cId="0" sldId="285"/>
            <ac:spMk id="47" creationId="{904F6C1A-279D-4D8D-9AF1-BC0320F4A83E}"/>
          </ac:spMkLst>
        </pc:spChg>
        <pc:spChg chg="mod">
          <ac:chgData name="حنان درويش عمر عابد" userId="824da86f-7d00-4d09-a900-2adc6809541f" providerId="ADAL" clId="{4A5DBDA6-AF40-4405-AAE7-A628CCF54E8D}" dt="2023-04-22T06:46:52.672" v="847" actId="1076"/>
          <ac:spMkLst>
            <pc:docMk/>
            <pc:sldMk cId="0" sldId="285"/>
            <ac:spMk id="51" creationId="{857662DE-EAFF-487B-9460-42EA8904821C}"/>
          </ac:spMkLst>
        </pc:spChg>
        <pc:spChg chg="mod">
          <ac:chgData name="حنان درويش عمر عابد" userId="824da86f-7d00-4d09-a900-2adc6809541f" providerId="ADAL" clId="{4A5DBDA6-AF40-4405-AAE7-A628CCF54E8D}" dt="2023-04-22T06:35:00.892" v="813"/>
          <ac:spMkLst>
            <pc:docMk/>
            <pc:sldMk cId="0" sldId="285"/>
            <ac:spMk id="58" creationId="{11829AD3-63CD-48B6-B5B1-B47079CDEA80}"/>
          </ac:spMkLst>
        </pc:spChg>
        <pc:picChg chg="mod">
          <ac:chgData name="حنان درويش عمر عابد" userId="824da86f-7d00-4d09-a900-2adc6809541f" providerId="ADAL" clId="{4A5DBDA6-AF40-4405-AAE7-A628CCF54E8D}" dt="2023-04-22T06:46:16.520" v="844" actId="1076"/>
          <ac:picMkLst>
            <pc:docMk/>
            <pc:sldMk cId="0" sldId="285"/>
            <ac:picMk id="5" creationId="{D80B356C-391D-401C-98FA-511312DD4662}"/>
          </ac:picMkLst>
        </pc:picChg>
      </pc:sldChg>
      <pc:sldChg chg="ord">
        <pc:chgData name="حنان درويش عمر عابد" userId="824da86f-7d00-4d09-a900-2adc6809541f" providerId="ADAL" clId="{4A5DBDA6-AF40-4405-AAE7-A628CCF54E8D}" dt="2023-03-26T10:19:51.924" v="13"/>
        <pc:sldMkLst>
          <pc:docMk/>
          <pc:sldMk cId="0" sldId="312"/>
        </pc:sldMkLst>
      </pc:sldChg>
      <pc:sldChg chg="delSp modSp del mod ord">
        <pc:chgData name="حنان درويش عمر عابد" userId="824da86f-7d00-4d09-a900-2adc6809541f" providerId="ADAL" clId="{4A5DBDA6-AF40-4405-AAE7-A628CCF54E8D}" dt="2023-03-26T10:36:22.261" v="76" actId="2696"/>
        <pc:sldMkLst>
          <pc:docMk/>
          <pc:sldMk cId="0" sldId="313"/>
        </pc:sldMkLst>
        <pc:spChg chg="mod">
          <ac:chgData name="حنان درويش عمر عابد" userId="824da86f-7d00-4d09-a900-2adc6809541f" providerId="ADAL" clId="{4A5DBDA6-AF40-4405-AAE7-A628CCF54E8D}" dt="2023-03-26T10:20:52.991" v="20" actId="14100"/>
          <ac:spMkLst>
            <pc:docMk/>
            <pc:sldMk cId="0" sldId="313"/>
            <ac:spMk id="36" creationId="{F699AD3F-E0CB-44B8-B285-0488AE73089E}"/>
          </ac:spMkLst>
        </pc:spChg>
        <pc:spChg chg="del">
          <ac:chgData name="حنان درويش عمر عابد" userId="824da86f-7d00-4d09-a900-2adc6809541f" providerId="ADAL" clId="{4A5DBDA6-AF40-4405-AAE7-A628CCF54E8D}" dt="2023-03-26T10:20:32.263" v="18" actId="21"/>
          <ac:spMkLst>
            <pc:docMk/>
            <pc:sldMk cId="0" sldId="313"/>
            <ac:spMk id="45" creationId="{D80D2980-77BC-418B-9CC5-4E9D836A1BDD}"/>
          </ac:spMkLst>
        </pc:spChg>
        <pc:spChg chg="mod">
          <ac:chgData name="حنان درويش عمر عابد" userId="824da86f-7d00-4d09-a900-2adc6809541f" providerId="ADAL" clId="{4A5DBDA6-AF40-4405-AAE7-A628CCF54E8D}" dt="2023-03-26T10:21:16.431" v="22" actId="1076"/>
          <ac:spMkLst>
            <pc:docMk/>
            <pc:sldMk cId="0" sldId="313"/>
            <ac:spMk id="46" creationId="{384D4345-EACC-45C4-8E10-6D3012DE1B20}"/>
          </ac:spMkLst>
        </pc:spChg>
        <pc:spChg chg="del">
          <ac:chgData name="حنان درويش عمر عابد" userId="824da86f-7d00-4d09-a900-2adc6809541f" providerId="ADAL" clId="{4A5DBDA6-AF40-4405-AAE7-A628CCF54E8D}" dt="2023-03-26T10:20:37.772" v="19" actId="21"/>
          <ac:spMkLst>
            <pc:docMk/>
            <pc:sldMk cId="0" sldId="313"/>
            <ac:spMk id="111640" creationId="{93C49B84-A1C0-41DE-A6BB-ED421B346B1A}"/>
          </ac:spMkLst>
        </pc:spChg>
        <pc:spChg chg="del">
          <ac:chgData name="حنان درويش عمر عابد" userId="824da86f-7d00-4d09-a900-2adc6809541f" providerId="ADAL" clId="{4A5DBDA6-AF40-4405-AAE7-A628CCF54E8D}" dt="2023-03-26T10:20:28.355" v="17" actId="21"/>
          <ac:spMkLst>
            <pc:docMk/>
            <pc:sldMk cId="0" sldId="313"/>
            <ac:spMk id="111641" creationId="{4629E02C-D7E6-4372-B51B-9BC3B2D63993}"/>
          </ac:spMkLst>
        </pc:spChg>
      </pc:sldChg>
      <pc:sldChg chg="addSp delSp modSp mod">
        <pc:chgData name="حنان درويش عمر عابد" userId="824da86f-7d00-4d09-a900-2adc6809541f" providerId="ADAL" clId="{4A5DBDA6-AF40-4405-AAE7-A628CCF54E8D}" dt="2023-04-22T06:06:16.328" v="583" actId="21"/>
        <pc:sldMkLst>
          <pc:docMk/>
          <pc:sldMk cId="0" sldId="316"/>
        </pc:sldMkLst>
        <pc:spChg chg="del">
          <ac:chgData name="حنان درويش عمر عابد" userId="824da86f-7d00-4d09-a900-2adc6809541f" providerId="ADAL" clId="{4A5DBDA6-AF40-4405-AAE7-A628CCF54E8D}" dt="2023-04-22T06:03:23.457" v="564" actId="21"/>
          <ac:spMkLst>
            <pc:docMk/>
            <pc:sldMk cId="0" sldId="316"/>
            <ac:spMk id="35" creationId="{87CFC682-8930-4D39-805D-3BBB8189BE48}"/>
          </ac:spMkLst>
        </pc:spChg>
        <pc:spChg chg="del">
          <ac:chgData name="حنان درويش عمر عابد" userId="824da86f-7d00-4d09-a900-2adc6809541f" providerId="ADAL" clId="{4A5DBDA6-AF40-4405-AAE7-A628CCF54E8D}" dt="2023-04-22T06:03:05.344" v="560" actId="21"/>
          <ac:spMkLst>
            <pc:docMk/>
            <pc:sldMk cId="0" sldId="316"/>
            <ac:spMk id="37" creationId="{D6FF06AD-5104-4A63-8F1A-CBC9A36B28D9}"/>
          </ac:spMkLst>
        </pc:spChg>
        <pc:spChg chg="add mod">
          <ac:chgData name="حنان درويش عمر عابد" userId="824da86f-7d00-4d09-a900-2adc6809541f" providerId="ADAL" clId="{4A5DBDA6-AF40-4405-AAE7-A628CCF54E8D}" dt="2023-04-22T06:05:09.455" v="570" actId="1076"/>
          <ac:spMkLst>
            <pc:docMk/>
            <pc:sldMk cId="0" sldId="316"/>
            <ac:spMk id="65" creationId="{9D5CBF94-DA03-496C-BD50-BF749884A6A5}"/>
          </ac:spMkLst>
        </pc:spChg>
        <pc:spChg chg="del mod">
          <ac:chgData name="حنان درويش عمر عابد" userId="824da86f-7d00-4d09-a900-2adc6809541f" providerId="ADAL" clId="{4A5DBDA6-AF40-4405-AAE7-A628CCF54E8D}" dt="2023-04-22T06:06:16.328" v="583" actId="21"/>
          <ac:spMkLst>
            <pc:docMk/>
            <pc:sldMk cId="0" sldId="316"/>
            <ac:spMk id="66" creationId="{9AC82E21-520A-4406-A8DD-75FA0E366396}"/>
          </ac:spMkLst>
        </pc:spChg>
        <pc:spChg chg="mod">
          <ac:chgData name="حنان درويش عمر عابد" userId="824da86f-7d00-4d09-a900-2adc6809541f" providerId="ADAL" clId="{4A5DBDA6-AF40-4405-AAE7-A628CCF54E8D}" dt="2023-04-22T06:06:11.825" v="582" actId="1076"/>
          <ac:spMkLst>
            <pc:docMk/>
            <pc:sldMk cId="0" sldId="316"/>
            <ac:spMk id="67" creationId="{A403FEC6-8BA6-4B45-B3FA-D529B7AFDB82}"/>
          </ac:spMkLst>
        </pc:spChg>
        <pc:spChg chg="add mod">
          <ac:chgData name="حنان درويش عمر عابد" userId="824da86f-7d00-4d09-a900-2adc6809541f" providerId="ADAL" clId="{4A5DBDA6-AF40-4405-AAE7-A628CCF54E8D}" dt="2023-04-22T06:05:12.871" v="571" actId="1076"/>
          <ac:spMkLst>
            <pc:docMk/>
            <pc:sldMk cId="0" sldId="316"/>
            <ac:spMk id="71" creationId="{577EA0F0-C0C0-427D-93F7-0404B7713964}"/>
          </ac:spMkLst>
        </pc:spChg>
        <pc:spChg chg="add mod">
          <ac:chgData name="حنان درويش عمر عابد" userId="824da86f-7d00-4d09-a900-2adc6809541f" providerId="ADAL" clId="{4A5DBDA6-AF40-4405-AAE7-A628CCF54E8D}" dt="2023-04-22T06:03:17.014" v="563" actId="1076"/>
          <ac:spMkLst>
            <pc:docMk/>
            <pc:sldMk cId="0" sldId="316"/>
            <ac:spMk id="72" creationId="{155A3ABA-B150-4D97-940A-2B27BB4D5C0F}"/>
          </ac:spMkLst>
        </pc:spChg>
        <pc:spChg chg="add mod">
          <ac:chgData name="حنان درويش عمر عابد" userId="824da86f-7d00-4d09-a900-2adc6809541f" providerId="ADAL" clId="{4A5DBDA6-AF40-4405-AAE7-A628CCF54E8D}" dt="2023-04-22T06:05:16.478" v="572" actId="1076"/>
          <ac:spMkLst>
            <pc:docMk/>
            <pc:sldMk cId="0" sldId="316"/>
            <ac:spMk id="73" creationId="{380ABDFE-E114-4D5F-BDA1-D1510B8412F2}"/>
          </ac:spMkLst>
        </pc:spChg>
        <pc:spChg chg="add mod">
          <ac:chgData name="حنان درويش عمر عابد" userId="824da86f-7d00-4d09-a900-2adc6809541f" providerId="ADAL" clId="{4A5DBDA6-AF40-4405-AAE7-A628CCF54E8D}" dt="2023-04-22T06:06:05.878" v="581" actId="2711"/>
          <ac:spMkLst>
            <pc:docMk/>
            <pc:sldMk cId="0" sldId="316"/>
            <ac:spMk id="74" creationId="{6D28F925-DE15-4723-B29A-1FB5A473EE8B}"/>
          </ac:spMkLst>
        </pc:spChg>
      </pc:sldChg>
      <pc:sldChg chg="addSp delSp modSp del">
        <pc:chgData name="حنان درويش عمر عابد" userId="824da86f-7d00-4d09-a900-2adc6809541f" providerId="ADAL" clId="{4A5DBDA6-AF40-4405-AAE7-A628CCF54E8D}" dt="2023-03-26T10:36:07.187" v="75" actId="2696"/>
        <pc:sldMkLst>
          <pc:docMk/>
          <pc:sldMk cId="0" sldId="317"/>
        </pc:sldMkLst>
        <pc:spChg chg="add del mod">
          <ac:chgData name="حنان درويش عمر عابد" userId="824da86f-7d00-4d09-a900-2adc6809541f" providerId="ADAL" clId="{4A5DBDA6-AF40-4405-AAE7-A628CCF54E8D}" dt="2023-03-26T10:23:33.163" v="41" actId="931"/>
          <ac:spMkLst>
            <pc:docMk/>
            <pc:sldMk cId="0" sldId="317"/>
            <ac:spMk id="4" creationId="{AE7B7620-AE7C-4B2D-B7AF-36876BBB3CEE}"/>
          </ac:spMkLst>
        </pc:spChg>
        <pc:spChg chg="del">
          <ac:chgData name="حنان درويش عمر عابد" userId="824da86f-7d00-4d09-a900-2adc6809541f" providerId="ADAL" clId="{4A5DBDA6-AF40-4405-AAE7-A628CCF54E8D}" dt="2023-03-26T10:22:48.241" v="26" actId="931"/>
          <ac:spMkLst>
            <pc:docMk/>
            <pc:sldMk cId="0" sldId="317"/>
            <ac:spMk id="105494" creationId="{20693957-D1A5-4946-955D-F0694AB8C6B2}"/>
          </ac:spMkLst>
        </pc:spChg>
        <pc:picChg chg="add del mod">
          <ac:chgData name="حنان درويش عمر عابد" userId="824da86f-7d00-4d09-a900-2adc6809541f" providerId="ADAL" clId="{4A5DBDA6-AF40-4405-AAE7-A628CCF54E8D}" dt="2023-03-26T10:22:52.495" v="29" actId="21"/>
          <ac:picMkLst>
            <pc:docMk/>
            <pc:sldMk cId="0" sldId="317"/>
            <ac:picMk id="3" creationId="{BBAD3F94-F4EB-4D56-98F8-712388CCFA95}"/>
          </ac:picMkLst>
        </pc:picChg>
        <pc:picChg chg="add del mod">
          <ac:chgData name="حنان درويش عمر عابد" userId="824da86f-7d00-4d09-a900-2adc6809541f" providerId="ADAL" clId="{4A5DBDA6-AF40-4405-AAE7-A628CCF54E8D}" dt="2023-03-26T10:23:33.163" v="41" actId="931"/>
          <ac:picMkLst>
            <pc:docMk/>
            <pc:sldMk cId="0" sldId="317"/>
            <ac:picMk id="6" creationId="{DAF01D8A-6288-4096-80E2-22ADEA5503C8}"/>
          </ac:picMkLst>
        </pc:picChg>
      </pc:sldChg>
      <pc:sldChg chg="delSp modSp mod">
        <pc:chgData name="حنان درويش عمر عابد" userId="824da86f-7d00-4d09-a900-2adc6809541f" providerId="ADAL" clId="{4A5DBDA6-AF40-4405-AAE7-A628CCF54E8D}" dt="2023-04-22T05:58:22.494" v="550"/>
        <pc:sldMkLst>
          <pc:docMk/>
          <pc:sldMk cId="0" sldId="318"/>
        </pc:sldMkLst>
        <pc:spChg chg="mod">
          <ac:chgData name="حنان درويش عمر عابد" userId="824da86f-7d00-4d09-a900-2adc6809541f" providerId="ADAL" clId="{4A5DBDA6-AF40-4405-AAE7-A628CCF54E8D}" dt="2023-04-22T05:58:22.494" v="550"/>
          <ac:spMkLst>
            <pc:docMk/>
            <pc:sldMk cId="0" sldId="318"/>
            <ac:spMk id="21" creationId="{37B47D52-281D-49C8-A99E-E3F0E0783FD3}"/>
          </ac:spMkLst>
        </pc:spChg>
        <pc:spChg chg="del">
          <ac:chgData name="حنان درويش عمر عابد" userId="824da86f-7d00-4d09-a900-2adc6809541f" providerId="ADAL" clId="{4A5DBDA6-AF40-4405-AAE7-A628CCF54E8D}" dt="2023-04-22T05:57:48.784" v="548" actId="21"/>
          <ac:spMkLst>
            <pc:docMk/>
            <pc:sldMk cId="0" sldId="318"/>
            <ac:spMk id="114717" creationId="{B5078D93-A20E-4723-AE25-4A8D8A6F4C3F}"/>
          </ac:spMkLst>
        </pc:spChg>
      </pc:sldChg>
      <pc:sldChg chg="modSp mod">
        <pc:chgData name="حنان درويش عمر عابد" userId="824da86f-7d00-4d09-a900-2adc6809541f" providerId="ADAL" clId="{4A5DBDA6-AF40-4405-AAE7-A628CCF54E8D}" dt="2023-04-22T05:53:20.142" v="544" actId="14100"/>
        <pc:sldMkLst>
          <pc:docMk/>
          <pc:sldMk cId="0" sldId="326"/>
        </pc:sldMkLst>
        <pc:cxnChg chg="mod">
          <ac:chgData name="حنان درويش عمر عابد" userId="824da86f-7d00-4d09-a900-2adc6809541f" providerId="ADAL" clId="{4A5DBDA6-AF40-4405-AAE7-A628CCF54E8D}" dt="2023-04-22T05:53:20.142" v="544" actId="14100"/>
          <ac:cxnSpMkLst>
            <pc:docMk/>
            <pc:sldMk cId="0" sldId="326"/>
            <ac:cxnSpMk id="65" creationId="{FDFB3246-1944-44B7-B0E0-314B07A51CD4}"/>
          </ac:cxnSpMkLst>
        </pc:cxnChg>
      </pc:sldChg>
      <pc:sldChg chg="addSp delSp modSp mod">
        <pc:chgData name="حنان درويش عمر عابد" userId="824da86f-7d00-4d09-a900-2adc6809541f" providerId="ADAL" clId="{4A5DBDA6-AF40-4405-AAE7-A628CCF54E8D}" dt="2023-03-27T11:41:26.214" v="179" actId="1076"/>
        <pc:sldMkLst>
          <pc:docMk/>
          <pc:sldMk cId="0" sldId="328"/>
        </pc:sldMkLst>
        <pc:picChg chg="add mod">
          <ac:chgData name="حنان درويش عمر عابد" userId="824da86f-7d00-4d09-a900-2adc6809541f" providerId="ADAL" clId="{4A5DBDA6-AF40-4405-AAE7-A628CCF54E8D}" dt="2023-03-27T11:41:26.214" v="179" actId="1076"/>
          <ac:picMkLst>
            <pc:docMk/>
            <pc:sldMk cId="0" sldId="328"/>
            <ac:picMk id="58" creationId="{5EA02E64-4A7A-4C88-9929-DEF24269659E}"/>
          </ac:picMkLst>
        </pc:picChg>
        <pc:picChg chg="del">
          <ac:chgData name="حنان درويش عمر عابد" userId="824da86f-7d00-4d09-a900-2adc6809541f" providerId="ADAL" clId="{4A5DBDA6-AF40-4405-AAE7-A628CCF54E8D}" dt="2023-03-27T11:40:40.497" v="173" actId="21"/>
          <ac:picMkLst>
            <pc:docMk/>
            <pc:sldMk cId="0" sldId="328"/>
            <ac:picMk id="62471" creationId="{D313212E-5CD0-478F-A2EA-9DF8DBAB3DC5}"/>
          </ac:picMkLst>
        </pc:picChg>
      </pc:sldChg>
      <pc:sldChg chg="del">
        <pc:chgData name="حنان درويش عمر عابد" userId="824da86f-7d00-4d09-a900-2adc6809541f" providerId="ADAL" clId="{4A5DBDA6-AF40-4405-AAE7-A628CCF54E8D}" dt="2023-03-26T10:14:28.751" v="0" actId="2696"/>
        <pc:sldMkLst>
          <pc:docMk/>
          <pc:sldMk cId="0" sldId="331"/>
        </pc:sldMkLst>
      </pc:sldChg>
      <pc:sldChg chg="modSp mod ord">
        <pc:chgData name="حنان درويش عمر عابد" userId="824da86f-7d00-4d09-a900-2adc6809541f" providerId="ADAL" clId="{4A5DBDA6-AF40-4405-AAE7-A628CCF54E8D}" dt="2023-03-27T11:34:43.206" v="159" actId="1076"/>
        <pc:sldMkLst>
          <pc:docMk/>
          <pc:sldMk cId="2783763852" sldId="332"/>
        </pc:sldMkLst>
        <pc:spChg chg="mod">
          <ac:chgData name="حنان درويش عمر عابد" userId="824da86f-7d00-4d09-a900-2adc6809541f" providerId="ADAL" clId="{4A5DBDA6-AF40-4405-AAE7-A628CCF54E8D}" dt="2023-03-27T11:34:43.206" v="159" actId="1076"/>
          <ac:spMkLst>
            <pc:docMk/>
            <pc:sldMk cId="2783763852" sldId="332"/>
            <ac:spMk id="32" creationId="{683E55F6-4087-48BE-95F0-05A1B16DBFDC}"/>
          </ac:spMkLst>
        </pc:spChg>
        <pc:spChg chg="mod">
          <ac:chgData name="حنان درويش عمر عابد" userId="824da86f-7d00-4d09-a900-2adc6809541f" providerId="ADAL" clId="{4A5DBDA6-AF40-4405-AAE7-A628CCF54E8D}" dt="2023-03-26T10:19:07.790" v="10" actId="20577"/>
          <ac:spMkLst>
            <pc:docMk/>
            <pc:sldMk cId="2783763852" sldId="332"/>
            <ac:spMk id="88071" creationId="{348EC4F4-0FD1-4F3F-A830-D7AF831439CE}"/>
          </ac:spMkLst>
        </pc:spChg>
        <pc:spChg chg="mod">
          <ac:chgData name="حنان درويش عمر عابد" userId="824da86f-7d00-4d09-a900-2adc6809541f" providerId="ADAL" clId="{4A5DBDA6-AF40-4405-AAE7-A628CCF54E8D}" dt="2023-03-26T10:19:20.304" v="11" actId="1076"/>
          <ac:spMkLst>
            <pc:docMk/>
            <pc:sldMk cId="2783763852" sldId="332"/>
            <ac:spMk id="88073" creationId="{90A0206D-03BC-4E27-A578-9B501D9C7F3B}"/>
          </ac:spMkLst>
        </pc:spChg>
      </pc:sldChg>
      <pc:sldChg chg="del">
        <pc:chgData name="حنان درويش عمر عابد" userId="824da86f-7d00-4d09-a900-2adc6809541f" providerId="ADAL" clId="{4A5DBDA6-AF40-4405-AAE7-A628CCF54E8D}" dt="2023-03-26T10:14:39.824" v="1" actId="2696"/>
        <pc:sldMkLst>
          <pc:docMk/>
          <pc:sldMk cId="2167034884" sldId="333"/>
        </pc:sldMkLst>
      </pc:sldChg>
      <pc:sldChg chg="addSp modSp mod">
        <pc:chgData name="حنان درويش عمر عابد" userId="824da86f-7d00-4d09-a900-2adc6809541f" providerId="ADAL" clId="{4A5DBDA6-AF40-4405-AAE7-A628CCF54E8D}" dt="2023-03-27T11:46:34.838" v="230" actId="1076"/>
        <pc:sldMkLst>
          <pc:docMk/>
          <pc:sldMk cId="2573137838" sldId="334"/>
        </pc:sldMkLst>
        <pc:spChg chg="mod">
          <ac:chgData name="حنان درويش عمر عابد" userId="824da86f-7d00-4d09-a900-2adc6809541f" providerId="ADAL" clId="{4A5DBDA6-AF40-4405-AAE7-A628CCF54E8D}" dt="2023-03-27T11:42:36.058" v="185" actId="1076"/>
          <ac:spMkLst>
            <pc:docMk/>
            <pc:sldMk cId="2573137838" sldId="334"/>
            <ac:spMk id="15" creationId="{EFDA177C-6BBE-4DD8-B7AB-5679531D4263}"/>
          </ac:spMkLst>
        </pc:spChg>
        <pc:spChg chg="add mod">
          <ac:chgData name="حنان درويش عمر عابد" userId="824da86f-7d00-4d09-a900-2adc6809541f" providerId="ADAL" clId="{4A5DBDA6-AF40-4405-AAE7-A628CCF54E8D}" dt="2023-03-27T11:46:34.336" v="229" actId="20577"/>
          <ac:spMkLst>
            <pc:docMk/>
            <pc:sldMk cId="2573137838" sldId="334"/>
            <ac:spMk id="22" creationId="{42D82268-50B5-4315-A41C-0DC8C46E7E74}"/>
          </ac:spMkLst>
        </pc:spChg>
        <pc:spChg chg="add mod">
          <ac:chgData name="حنان درويش عمر عابد" userId="824da86f-7d00-4d09-a900-2adc6809541f" providerId="ADAL" clId="{4A5DBDA6-AF40-4405-AAE7-A628CCF54E8D}" dt="2023-03-27T11:46:34.838" v="230" actId="1076"/>
          <ac:spMkLst>
            <pc:docMk/>
            <pc:sldMk cId="2573137838" sldId="334"/>
            <ac:spMk id="23" creationId="{935B8F33-1D4D-4522-9883-74ED7B4A8870}"/>
          </ac:spMkLst>
        </pc:spChg>
      </pc:sldChg>
      <pc:sldChg chg="modSp mod">
        <pc:chgData name="حنان درويش عمر عابد" userId="824da86f-7d00-4d09-a900-2adc6809541f" providerId="ADAL" clId="{4A5DBDA6-AF40-4405-AAE7-A628CCF54E8D}" dt="2023-03-27T11:33:52.954" v="146" actId="403"/>
        <pc:sldMkLst>
          <pc:docMk/>
          <pc:sldMk cId="4256423103" sldId="335"/>
        </pc:sldMkLst>
        <pc:spChg chg="mod">
          <ac:chgData name="حنان درويش عمر عابد" userId="824da86f-7d00-4d09-a900-2adc6809541f" providerId="ADAL" clId="{4A5DBDA6-AF40-4405-AAE7-A628CCF54E8D}" dt="2023-03-27T11:33:52.954" v="146" actId="403"/>
          <ac:spMkLst>
            <pc:docMk/>
            <pc:sldMk cId="4256423103" sldId="335"/>
            <ac:spMk id="12" creationId="{8ACFDBEE-0DF0-48C0-A8AE-11E40EC203D5}"/>
          </ac:spMkLst>
        </pc:spChg>
      </pc:sldChg>
      <pc:sldChg chg="add">
        <pc:chgData name="حنان درويش عمر عابد" userId="824da86f-7d00-4d09-a900-2adc6809541f" providerId="ADAL" clId="{4A5DBDA6-AF40-4405-AAE7-A628CCF54E8D}" dt="2023-03-26T10:20:22.645" v="16" actId="2890"/>
        <pc:sldMkLst>
          <pc:docMk/>
          <pc:sldMk cId="865233909" sldId="336"/>
        </pc:sldMkLst>
      </pc:sldChg>
      <pc:sldChg chg="addSp delSp modSp add mod">
        <pc:chgData name="حنان درويش عمر عابد" userId="824da86f-7d00-4d09-a900-2adc6809541f" providerId="ADAL" clId="{4A5DBDA6-AF40-4405-AAE7-A628CCF54E8D}" dt="2023-03-26T10:35:42.761" v="74" actId="14100"/>
        <pc:sldMkLst>
          <pc:docMk/>
          <pc:sldMk cId="3508302092" sldId="337"/>
        </pc:sldMkLst>
        <pc:spChg chg="mod">
          <ac:chgData name="حنان درويش عمر عابد" userId="824da86f-7d00-4d09-a900-2adc6809541f" providerId="ADAL" clId="{4A5DBDA6-AF40-4405-AAE7-A628CCF54E8D}" dt="2023-03-26T10:35:06.040" v="70" actId="1076"/>
          <ac:spMkLst>
            <pc:docMk/>
            <pc:sldMk cId="3508302092" sldId="337"/>
            <ac:spMk id="8" creationId="{73151F77-A19C-4DFE-A5CB-1BFDFBA40F14}"/>
          </ac:spMkLst>
        </pc:spChg>
        <pc:spChg chg="mod">
          <ac:chgData name="حنان درويش عمر عابد" userId="824da86f-7d00-4d09-a900-2adc6809541f" providerId="ADAL" clId="{4A5DBDA6-AF40-4405-AAE7-A628CCF54E8D}" dt="2023-03-26T10:34:58.952" v="69" actId="14100"/>
          <ac:spMkLst>
            <pc:docMk/>
            <pc:sldMk cId="3508302092" sldId="337"/>
            <ac:spMk id="10" creationId="{70B59743-BEE7-439D-A849-E0006F88D4EA}"/>
          </ac:spMkLst>
        </pc:spChg>
        <pc:spChg chg="mod">
          <ac:chgData name="حنان درويش عمر عابد" userId="824da86f-7d00-4d09-a900-2adc6809541f" providerId="ADAL" clId="{4A5DBDA6-AF40-4405-AAE7-A628CCF54E8D}" dt="2023-03-26T10:34:58.952" v="69" actId="14100"/>
          <ac:spMkLst>
            <pc:docMk/>
            <pc:sldMk cId="3508302092" sldId="337"/>
            <ac:spMk id="11" creationId="{111C108A-3D81-44BD-9072-9E3D31307336}"/>
          </ac:spMkLst>
        </pc:spChg>
        <pc:spChg chg="mod">
          <ac:chgData name="حنان درويش عمر عابد" userId="824da86f-7d00-4d09-a900-2adc6809541f" providerId="ADAL" clId="{4A5DBDA6-AF40-4405-AAE7-A628CCF54E8D}" dt="2023-03-26T10:34:58.952" v="69" actId="14100"/>
          <ac:spMkLst>
            <pc:docMk/>
            <pc:sldMk cId="3508302092" sldId="337"/>
            <ac:spMk id="12" creationId="{288EEAC0-1A94-4963-A565-8E657A690711}"/>
          </ac:spMkLst>
        </pc:spChg>
        <pc:spChg chg="mod">
          <ac:chgData name="حنان درويش عمر عابد" userId="824da86f-7d00-4d09-a900-2adc6809541f" providerId="ADAL" clId="{4A5DBDA6-AF40-4405-AAE7-A628CCF54E8D}" dt="2023-03-26T10:34:58.952" v="69" actId="14100"/>
          <ac:spMkLst>
            <pc:docMk/>
            <pc:sldMk cId="3508302092" sldId="337"/>
            <ac:spMk id="13" creationId="{533E65BC-969C-4BB7-8F3F-542DE88E78D8}"/>
          </ac:spMkLst>
        </pc:spChg>
        <pc:spChg chg="mod">
          <ac:chgData name="حنان درويش عمر عابد" userId="824da86f-7d00-4d09-a900-2adc6809541f" providerId="ADAL" clId="{4A5DBDA6-AF40-4405-AAE7-A628CCF54E8D}" dt="2023-03-26T10:34:58.952" v="69" actId="14100"/>
          <ac:spMkLst>
            <pc:docMk/>
            <pc:sldMk cId="3508302092" sldId="337"/>
            <ac:spMk id="14" creationId="{B74F4E82-91A5-47D5-A611-5B485F92F654}"/>
          </ac:spMkLst>
        </pc:spChg>
        <pc:spChg chg="add mod">
          <ac:chgData name="حنان درويش عمر عابد" userId="824da86f-7d00-4d09-a900-2adc6809541f" providerId="ADAL" clId="{4A5DBDA6-AF40-4405-AAE7-A628CCF54E8D}" dt="2023-03-26T10:35:42.761" v="74" actId="14100"/>
          <ac:spMkLst>
            <pc:docMk/>
            <pc:sldMk cId="3508302092" sldId="337"/>
            <ac:spMk id="35" creationId="{D8E2BF70-3D77-4EC2-85DF-E08289A09419}"/>
          </ac:spMkLst>
        </pc:spChg>
        <pc:spChg chg="mod">
          <ac:chgData name="حنان درويش عمر عابد" userId="824da86f-7d00-4d09-a900-2adc6809541f" providerId="ADAL" clId="{4A5DBDA6-AF40-4405-AAE7-A628CCF54E8D}" dt="2023-03-26T10:34:58.952" v="69" actId="14100"/>
          <ac:spMkLst>
            <pc:docMk/>
            <pc:sldMk cId="3508302092" sldId="337"/>
            <ac:spMk id="36" creationId="{F699AD3F-E0CB-44B8-B285-0488AE73089E}"/>
          </ac:spMkLst>
        </pc:spChg>
        <pc:spChg chg="mod">
          <ac:chgData name="حنان درويش عمر عابد" userId="824da86f-7d00-4d09-a900-2adc6809541f" providerId="ADAL" clId="{4A5DBDA6-AF40-4405-AAE7-A628CCF54E8D}" dt="2023-03-26T10:34:58.952" v="69" actId="14100"/>
          <ac:spMkLst>
            <pc:docMk/>
            <pc:sldMk cId="3508302092" sldId="337"/>
            <ac:spMk id="37" creationId="{59B2B454-B465-45B4-9229-33E7DD3F2392}"/>
          </ac:spMkLst>
        </pc:spChg>
        <pc:spChg chg="mod">
          <ac:chgData name="حنان درويش عمر عابد" userId="824da86f-7d00-4d09-a900-2adc6809541f" providerId="ADAL" clId="{4A5DBDA6-AF40-4405-AAE7-A628CCF54E8D}" dt="2023-03-26T10:34:58.952" v="69" actId="14100"/>
          <ac:spMkLst>
            <pc:docMk/>
            <pc:sldMk cId="3508302092" sldId="337"/>
            <ac:spMk id="38" creationId="{B5783163-12E4-40C6-B780-AD03144E9DDA}"/>
          </ac:spMkLst>
        </pc:spChg>
        <pc:spChg chg="mod">
          <ac:chgData name="حنان درويش عمر عابد" userId="824da86f-7d00-4d09-a900-2adc6809541f" providerId="ADAL" clId="{4A5DBDA6-AF40-4405-AAE7-A628CCF54E8D}" dt="2023-03-26T10:34:58.952" v="69" actId="14100"/>
          <ac:spMkLst>
            <pc:docMk/>
            <pc:sldMk cId="3508302092" sldId="337"/>
            <ac:spMk id="40" creationId="{D73FBA2D-5410-4866-8C43-856ABABE5CCF}"/>
          </ac:spMkLst>
        </pc:spChg>
        <pc:spChg chg="mod">
          <ac:chgData name="حنان درويش عمر عابد" userId="824da86f-7d00-4d09-a900-2adc6809541f" providerId="ADAL" clId="{4A5DBDA6-AF40-4405-AAE7-A628CCF54E8D}" dt="2023-03-26T10:34:58.952" v="69" actId="14100"/>
          <ac:spMkLst>
            <pc:docMk/>
            <pc:sldMk cId="3508302092" sldId="337"/>
            <ac:spMk id="41" creationId="{DB9B0FE4-16ED-40B8-BD0C-DA8DFA6239B2}"/>
          </ac:spMkLst>
        </pc:spChg>
        <pc:spChg chg="mod">
          <ac:chgData name="حنان درويش عمر عابد" userId="824da86f-7d00-4d09-a900-2adc6809541f" providerId="ADAL" clId="{4A5DBDA6-AF40-4405-AAE7-A628CCF54E8D}" dt="2023-03-26T10:34:58.952" v="69" actId="14100"/>
          <ac:spMkLst>
            <pc:docMk/>
            <pc:sldMk cId="3508302092" sldId="337"/>
            <ac:spMk id="46" creationId="{384D4345-EACC-45C4-8E10-6D3012DE1B20}"/>
          </ac:spMkLst>
        </pc:spChg>
        <pc:spChg chg="del mod">
          <ac:chgData name="حنان درويش عمر عابد" userId="824da86f-7d00-4d09-a900-2adc6809541f" providerId="ADAL" clId="{4A5DBDA6-AF40-4405-AAE7-A628CCF54E8D}" dt="2023-03-26T10:34:09.991" v="63" actId="21"/>
          <ac:spMkLst>
            <pc:docMk/>
            <pc:sldMk cId="3508302092" sldId="337"/>
            <ac:spMk id="62" creationId="{BB305EE0-B92E-4C7A-A013-5D66F43BEB54}"/>
          </ac:spMkLst>
        </pc:spChg>
        <pc:spChg chg="mod">
          <ac:chgData name="حنان درويش عمر عابد" userId="824da86f-7d00-4d09-a900-2adc6809541f" providerId="ADAL" clId="{4A5DBDA6-AF40-4405-AAE7-A628CCF54E8D}" dt="2023-03-26T10:34:58.952" v="69" actId="14100"/>
          <ac:spMkLst>
            <pc:docMk/>
            <pc:sldMk cId="3508302092" sldId="337"/>
            <ac:spMk id="111624" creationId="{419E6C8D-BD84-40AB-8E11-01F0CB8E6211}"/>
          </ac:spMkLst>
        </pc:spChg>
        <pc:spChg chg="mod">
          <ac:chgData name="حنان درويش عمر عابد" userId="824da86f-7d00-4d09-a900-2adc6809541f" providerId="ADAL" clId="{4A5DBDA6-AF40-4405-AAE7-A628CCF54E8D}" dt="2023-03-26T10:34:58.952" v="69" actId="14100"/>
          <ac:spMkLst>
            <pc:docMk/>
            <pc:sldMk cId="3508302092" sldId="337"/>
            <ac:spMk id="111627" creationId="{C4649317-6B0C-46CF-B832-986FA80BD93B}"/>
          </ac:spMkLst>
        </pc:spChg>
        <pc:spChg chg="mod">
          <ac:chgData name="حنان درويش عمر عابد" userId="824da86f-7d00-4d09-a900-2adc6809541f" providerId="ADAL" clId="{4A5DBDA6-AF40-4405-AAE7-A628CCF54E8D}" dt="2023-03-26T10:34:58.952" v="69" actId="14100"/>
          <ac:spMkLst>
            <pc:docMk/>
            <pc:sldMk cId="3508302092" sldId="337"/>
            <ac:spMk id="111628" creationId="{9199C038-3C52-488D-8E7D-B562C9137965}"/>
          </ac:spMkLst>
        </pc:spChg>
        <pc:spChg chg="mod">
          <ac:chgData name="حنان درويش عمر عابد" userId="824da86f-7d00-4d09-a900-2adc6809541f" providerId="ADAL" clId="{4A5DBDA6-AF40-4405-AAE7-A628CCF54E8D}" dt="2023-03-26T10:34:58.952" v="69" actId="14100"/>
          <ac:spMkLst>
            <pc:docMk/>
            <pc:sldMk cId="3508302092" sldId="337"/>
            <ac:spMk id="111629" creationId="{9FCE8849-91AF-4DE5-9CC1-E4FB208CE34B}"/>
          </ac:spMkLst>
        </pc:spChg>
        <pc:spChg chg="mod">
          <ac:chgData name="حنان درويش عمر عابد" userId="824da86f-7d00-4d09-a900-2adc6809541f" providerId="ADAL" clId="{4A5DBDA6-AF40-4405-AAE7-A628CCF54E8D}" dt="2023-03-26T10:34:58.952" v="69" actId="14100"/>
          <ac:spMkLst>
            <pc:docMk/>
            <pc:sldMk cId="3508302092" sldId="337"/>
            <ac:spMk id="111632" creationId="{52015556-E141-4000-8122-8CABA07A4792}"/>
          </ac:spMkLst>
        </pc:spChg>
        <pc:spChg chg="mod">
          <ac:chgData name="حنان درويش عمر عابد" userId="824da86f-7d00-4d09-a900-2adc6809541f" providerId="ADAL" clId="{4A5DBDA6-AF40-4405-AAE7-A628CCF54E8D}" dt="2023-03-26T10:34:58.952" v="69" actId="14100"/>
          <ac:spMkLst>
            <pc:docMk/>
            <pc:sldMk cId="3508302092" sldId="337"/>
            <ac:spMk id="111633" creationId="{3393912B-A5FD-43F3-8D6F-692EF305B60B}"/>
          </ac:spMkLst>
        </pc:spChg>
        <pc:spChg chg="mod">
          <ac:chgData name="حنان درويش عمر عابد" userId="824da86f-7d00-4d09-a900-2adc6809541f" providerId="ADAL" clId="{4A5DBDA6-AF40-4405-AAE7-A628CCF54E8D}" dt="2023-03-26T10:34:58.952" v="69" actId="14100"/>
          <ac:spMkLst>
            <pc:docMk/>
            <pc:sldMk cId="3508302092" sldId="337"/>
            <ac:spMk id="111634" creationId="{721BD3B8-F481-4D1F-ADD2-D7B031DC386A}"/>
          </ac:spMkLst>
        </pc:spChg>
        <pc:spChg chg="mod">
          <ac:chgData name="حنان درويش عمر عابد" userId="824da86f-7d00-4d09-a900-2adc6809541f" providerId="ADAL" clId="{4A5DBDA6-AF40-4405-AAE7-A628CCF54E8D}" dt="2023-03-26T10:34:58.952" v="69" actId="14100"/>
          <ac:spMkLst>
            <pc:docMk/>
            <pc:sldMk cId="3508302092" sldId="337"/>
            <ac:spMk id="111635" creationId="{B4EFA7CB-F4AC-47E1-AC3A-EF587BB5AEDC}"/>
          </ac:spMkLst>
        </pc:spChg>
        <pc:spChg chg="mod">
          <ac:chgData name="حنان درويش عمر عابد" userId="824da86f-7d00-4d09-a900-2adc6809541f" providerId="ADAL" clId="{4A5DBDA6-AF40-4405-AAE7-A628CCF54E8D}" dt="2023-03-26T10:34:58.952" v="69" actId="14100"/>
          <ac:spMkLst>
            <pc:docMk/>
            <pc:sldMk cId="3508302092" sldId="337"/>
            <ac:spMk id="111636" creationId="{DFE6E185-4D4F-48EF-9949-50DC440DE39A}"/>
          </ac:spMkLst>
        </pc:spChg>
        <pc:spChg chg="mod">
          <ac:chgData name="حنان درويش عمر عابد" userId="824da86f-7d00-4d09-a900-2adc6809541f" providerId="ADAL" clId="{4A5DBDA6-AF40-4405-AAE7-A628CCF54E8D}" dt="2023-03-26T10:34:58.952" v="69" actId="14100"/>
          <ac:spMkLst>
            <pc:docMk/>
            <pc:sldMk cId="3508302092" sldId="337"/>
            <ac:spMk id="111637" creationId="{443D370E-5A6E-4E3C-960A-34CE9F4036F9}"/>
          </ac:spMkLst>
        </pc:spChg>
        <pc:spChg chg="mod">
          <ac:chgData name="حنان درويش عمر عابد" userId="824da86f-7d00-4d09-a900-2adc6809541f" providerId="ADAL" clId="{4A5DBDA6-AF40-4405-AAE7-A628CCF54E8D}" dt="2023-03-26T10:34:58.952" v="69" actId="14100"/>
          <ac:spMkLst>
            <pc:docMk/>
            <pc:sldMk cId="3508302092" sldId="337"/>
            <ac:spMk id="111638" creationId="{5DD1D038-8C9E-470D-85E6-EC081CD578BF}"/>
          </ac:spMkLst>
        </pc:spChg>
        <pc:spChg chg="mod">
          <ac:chgData name="حنان درويش عمر عابد" userId="824da86f-7d00-4d09-a900-2adc6809541f" providerId="ADAL" clId="{4A5DBDA6-AF40-4405-AAE7-A628CCF54E8D}" dt="2023-03-26T10:34:58.952" v="69" actId="14100"/>
          <ac:spMkLst>
            <pc:docMk/>
            <pc:sldMk cId="3508302092" sldId="337"/>
            <ac:spMk id="111639" creationId="{35F1A3F5-4280-4FA4-89AF-9ED48E0636AE}"/>
          </ac:spMkLst>
        </pc:spChg>
        <pc:spChg chg="mod">
          <ac:chgData name="حنان درويش عمر عابد" userId="824da86f-7d00-4d09-a900-2adc6809541f" providerId="ADAL" clId="{4A5DBDA6-AF40-4405-AAE7-A628CCF54E8D}" dt="2023-03-26T10:34:58.952" v="69" actId="14100"/>
          <ac:spMkLst>
            <pc:docMk/>
            <pc:sldMk cId="3508302092" sldId="337"/>
            <ac:spMk id="111642" creationId="{68C3DD3E-0BBD-4B5A-803D-567A35637316}"/>
          </ac:spMkLst>
        </pc:spChg>
        <pc:spChg chg="mod">
          <ac:chgData name="حنان درويش عمر عابد" userId="824da86f-7d00-4d09-a900-2adc6809541f" providerId="ADAL" clId="{4A5DBDA6-AF40-4405-AAE7-A628CCF54E8D}" dt="2023-03-26T10:34:58.952" v="69" actId="14100"/>
          <ac:spMkLst>
            <pc:docMk/>
            <pc:sldMk cId="3508302092" sldId="337"/>
            <ac:spMk id="111643" creationId="{8DB6C8F8-0957-432E-9C60-8DCF044561FB}"/>
          </ac:spMkLst>
        </pc:spChg>
        <pc:spChg chg="mod">
          <ac:chgData name="حنان درويش عمر عابد" userId="824da86f-7d00-4d09-a900-2adc6809541f" providerId="ADAL" clId="{4A5DBDA6-AF40-4405-AAE7-A628CCF54E8D}" dt="2023-03-26T10:34:58.952" v="69" actId="14100"/>
          <ac:spMkLst>
            <pc:docMk/>
            <pc:sldMk cId="3508302092" sldId="337"/>
            <ac:spMk id="111644" creationId="{FD7A3542-31FA-4201-A1BE-652E9177F87B}"/>
          </ac:spMkLst>
        </pc:spChg>
        <pc:spChg chg="mod">
          <ac:chgData name="حنان درويش عمر عابد" userId="824da86f-7d00-4d09-a900-2adc6809541f" providerId="ADAL" clId="{4A5DBDA6-AF40-4405-AAE7-A628CCF54E8D}" dt="2023-03-26T10:34:58.952" v="69" actId="14100"/>
          <ac:spMkLst>
            <pc:docMk/>
            <pc:sldMk cId="3508302092" sldId="337"/>
            <ac:spMk id="111645" creationId="{8209CF6A-41DB-4082-BBA6-D652277EBE46}"/>
          </ac:spMkLst>
        </pc:spChg>
        <pc:grpChg chg="add mod">
          <ac:chgData name="حنان درويش عمر عابد" userId="824da86f-7d00-4d09-a900-2adc6809541f" providerId="ADAL" clId="{4A5DBDA6-AF40-4405-AAE7-A628CCF54E8D}" dt="2023-03-26T10:34:58.952" v="69" actId="14100"/>
          <ac:grpSpMkLst>
            <pc:docMk/>
            <pc:sldMk cId="3508302092" sldId="337"/>
            <ac:grpSpMk id="2" creationId="{8D720E08-F8F2-4440-8098-5F3BF1AA0D79}"/>
          </ac:grpSpMkLst>
        </pc:grpChg>
        <pc:grpChg chg="mod">
          <ac:chgData name="حنان درويش عمر عابد" userId="824da86f-7d00-4d09-a900-2adc6809541f" providerId="ADAL" clId="{4A5DBDA6-AF40-4405-AAE7-A628CCF54E8D}" dt="2023-03-26T10:34:58.952" v="69" actId="14100"/>
          <ac:grpSpMkLst>
            <pc:docMk/>
            <pc:sldMk cId="3508302092" sldId="337"/>
            <ac:grpSpMk id="111620" creationId="{8F9605CD-7782-46BF-B3C0-2733D80AD4AD}"/>
          </ac:grpSpMkLst>
        </pc:grpChg>
        <pc:picChg chg="add mod">
          <ac:chgData name="حنان درويش عمر عابد" userId="824da86f-7d00-4d09-a900-2adc6809541f" providerId="ADAL" clId="{4A5DBDA6-AF40-4405-AAE7-A628CCF54E8D}" dt="2023-03-26T10:35:31.794" v="71" actId="14100"/>
          <ac:picMkLst>
            <pc:docMk/>
            <pc:sldMk cId="3508302092" sldId="337"/>
            <ac:picMk id="34" creationId="{FB1A3DFE-620F-4A1E-9E88-88639E311ADE}"/>
          </ac:picMkLst>
        </pc:picChg>
      </pc:sldChg>
      <pc:sldChg chg="delSp modSp add mod">
        <pc:chgData name="حنان درويش عمر عابد" userId="824da86f-7d00-4d09-a900-2adc6809541f" providerId="ADAL" clId="{4A5DBDA6-AF40-4405-AAE7-A628CCF54E8D}" dt="2023-05-07T04:15:32.708" v="855" actId="1076"/>
        <pc:sldMkLst>
          <pc:docMk/>
          <pc:sldMk cId="2060197383" sldId="345"/>
        </pc:sldMkLst>
        <pc:spChg chg="del">
          <ac:chgData name="حنان درويش عمر عابد" userId="824da86f-7d00-4d09-a900-2adc6809541f" providerId="ADAL" clId="{4A5DBDA6-AF40-4405-AAE7-A628CCF54E8D}" dt="2023-05-07T04:15:12.971" v="853" actId="21"/>
          <ac:spMkLst>
            <pc:docMk/>
            <pc:sldMk cId="2060197383" sldId="345"/>
            <ac:spMk id="15" creationId="{C2C245F2-5A92-4447-8915-E8286F4CE8D3}"/>
          </ac:spMkLst>
        </pc:spChg>
        <pc:graphicFrameChg chg="mod">
          <ac:chgData name="حنان درويش عمر عابد" userId="824da86f-7d00-4d09-a900-2adc6809541f" providerId="ADAL" clId="{4A5DBDA6-AF40-4405-AAE7-A628CCF54E8D}" dt="2023-05-07T04:15:32.708" v="855" actId="1076"/>
          <ac:graphicFrameMkLst>
            <pc:docMk/>
            <pc:sldMk cId="2060197383" sldId="345"/>
            <ac:graphicFrameMk id="2" creationId="{5E6BAFB4-3A76-435A-9CD4-0660E7FB6D23}"/>
          </ac:graphicFrameMkLst>
        </pc:graphicFrameChg>
      </pc:sldChg>
      <pc:sldMasterChg chg="delSldLayout">
        <pc:chgData name="حنان درويش عمر عابد" userId="824da86f-7d00-4d09-a900-2adc6809541f" providerId="ADAL" clId="{4A5DBDA6-AF40-4405-AAE7-A628CCF54E8D}" dt="2023-03-26T10:36:07.187" v="75" actId="2696"/>
        <pc:sldMasterMkLst>
          <pc:docMk/>
          <pc:sldMasterMk cId="0" sldId="2147483648"/>
        </pc:sldMasterMkLst>
        <pc:sldLayoutChg chg="del">
          <pc:chgData name="حنان درويش عمر عابد" userId="824da86f-7d00-4d09-a900-2adc6809541f" providerId="ADAL" clId="{4A5DBDA6-AF40-4405-AAE7-A628CCF54E8D}" dt="2023-03-26T10:36:07.187" v="75" actId="2696"/>
          <pc:sldLayoutMkLst>
            <pc:docMk/>
            <pc:sldMasterMk cId="0" sldId="2147483648"/>
            <pc:sldLayoutMk cId="946918665" sldId="2147484538"/>
          </pc:sldLayoutMkLst>
        </pc:sldLayoutChg>
      </pc:sldMasterChg>
    </pc:docChg>
  </pc:docChgLst>
</pc:chgInfo>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68588D5-673D-4EFD-98AC-B52B410CF08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GB"/>
          </a:p>
        </p:txBody>
      </p:sp>
      <p:sp>
        <p:nvSpPr>
          <p:cNvPr id="3" name="Date Placeholder 2">
            <a:extLst>
              <a:ext uri="{FF2B5EF4-FFF2-40B4-BE49-F238E27FC236}">
                <a16:creationId xmlns:a16="http://schemas.microsoft.com/office/drawing/2014/main" id="{12826C20-6F78-4B5B-B5F1-0BAFAE17A002}"/>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1489F11-D54B-45BF-BF92-4324F6AC8D8A}" type="datetimeFigureOut">
              <a:rPr lang="en-GB"/>
              <a:pPr>
                <a:defRPr/>
              </a:pPr>
              <a:t>22/05/2023</a:t>
            </a:fld>
            <a:endParaRPr lang="en-GB"/>
          </a:p>
        </p:txBody>
      </p:sp>
      <p:sp>
        <p:nvSpPr>
          <p:cNvPr id="4" name="Slide Image Placeholder 3">
            <a:extLst>
              <a:ext uri="{FF2B5EF4-FFF2-40B4-BE49-F238E27FC236}">
                <a16:creationId xmlns:a16="http://schemas.microsoft.com/office/drawing/2014/main" id="{4C4E15F0-30CD-439F-A166-38AFD416398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GB" noProof="0"/>
          </a:p>
        </p:txBody>
      </p:sp>
      <p:sp>
        <p:nvSpPr>
          <p:cNvPr id="5" name="Notes Placeholder 4">
            <a:extLst>
              <a:ext uri="{FF2B5EF4-FFF2-40B4-BE49-F238E27FC236}">
                <a16:creationId xmlns:a16="http://schemas.microsoft.com/office/drawing/2014/main" id="{160D9D84-9534-4A48-800B-960A6743BE0E}"/>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6" name="Footer Placeholder 5">
            <a:extLst>
              <a:ext uri="{FF2B5EF4-FFF2-40B4-BE49-F238E27FC236}">
                <a16:creationId xmlns:a16="http://schemas.microsoft.com/office/drawing/2014/main" id="{6A4FC216-CDDF-4B9D-A6ED-6B57050B4CDE}"/>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GB"/>
          </a:p>
        </p:txBody>
      </p:sp>
      <p:sp>
        <p:nvSpPr>
          <p:cNvPr id="7" name="Slide Number Placeholder 6">
            <a:extLst>
              <a:ext uri="{FF2B5EF4-FFF2-40B4-BE49-F238E27FC236}">
                <a16:creationId xmlns:a16="http://schemas.microsoft.com/office/drawing/2014/main" id="{FBA8197A-211A-4B3E-9271-8E8DC30C5D56}"/>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8B140864-A0CD-4839-AB4B-6025A040F5E6}" type="slidenum">
              <a:rPr lang="en-GB" altLang="ar-SA"/>
              <a:pPr>
                <a:defRPr/>
              </a:pPr>
              <a:t>‹#›</a:t>
            </a:fld>
            <a:endParaRPr lang="en-GB" altLang="ar-SA"/>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endParaRPr lang="ar-SA" dirty="0"/>
          </a:p>
        </p:txBody>
      </p:sp>
      <p:sp>
        <p:nvSpPr>
          <p:cNvPr id="4" name="عنصر نائب لرقم الشريحة 3"/>
          <p:cNvSpPr>
            <a:spLocks noGrp="1"/>
          </p:cNvSpPr>
          <p:nvPr>
            <p:ph type="sldNum" sz="quarter" idx="5"/>
          </p:nvPr>
        </p:nvSpPr>
        <p:spPr/>
        <p:txBody>
          <a:bodyPr/>
          <a:lstStyle/>
          <a:p>
            <a:pPr>
              <a:defRPr/>
            </a:pPr>
            <a:fld id="{8B140864-A0CD-4839-AB4B-6025A040F5E6}" type="slidenum">
              <a:rPr lang="en-GB" altLang="ar-SA" smtClean="0"/>
              <a:pPr>
                <a:defRPr/>
              </a:pPr>
              <a:t>4</a:t>
            </a:fld>
            <a:endParaRPr lang="en-GB" altLang="ar-SA"/>
          </a:p>
        </p:txBody>
      </p:sp>
    </p:spTree>
    <p:extLst>
      <p:ext uri="{BB962C8B-B14F-4D97-AF65-F5344CB8AC3E}">
        <p14:creationId xmlns:p14="http://schemas.microsoft.com/office/powerpoint/2010/main" val="2516408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endParaRPr lang="ar-SA" dirty="0"/>
          </a:p>
        </p:txBody>
      </p:sp>
      <p:sp>
        <p:nvSpPr>
          <p:cNvPr id="4" name="عنصر نائب لرقم الشريحة 3"/>
          <p:cNvSpPr>
            <a:spLocks noGrp="1"/>
          </p:cNvSpPr>
          <p:nvPr>
            <p:ph type="sldNum" sz="quarter" idx="5"/>
          </p:nvPr>
        </p:nvSpPr>
        <p:spPr/>
        <p:txBody>
          <a:bodyPr/>
          <a:lstStyle/>
          <a:p>
            <a:pPr>
              <a:defRPr/>
            </a:pPr>
            <a:fld id="{8B140864-A0CD-4839-AB4B-6025A040F5E6}" type="slidenum">
              <a:rPr lang="en-GB" altLang="ar-SA" smtClean="0"/>
              <a:pPr>
                <a:defRPr/>
              </a:pPr>
              <a:t>5</a:t>
            </a:fld>
            <a:endParaRPr lang="en-GB" altLang="ar-SA"/>
          </a:p>
        </p:txBody>
      </p:sp>
    </p:spTree>
    <p:extLst>
      <p:ext uri="{BB962C8B-B14F-4D97-AF65-F5344CB8AC3E}">
        <p14:creationId xmlns:p14="http://schemas.microsoft.com/office/powerpoint/2010/main" val="3783394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endParaRPr lang="ar-SA" dirty="0"/>
          </a:p>
        </p:txBody>
      </p:sp>
      <p:sp>
        <p:nvSpPr>
          <p:cNvPr id="4" name="عنصر نائب لرقم الشريحة 3"/>
          <p:cNvSpPr>
            <a:spLocks noGrp="1"/>
          </p:cNvSpPr>
          <p:nvPr>
            <p:ph type="sldNum" sz="quarter" idx="5"/>
          </p:nvPr>
        </p:nvSpPr>
        <p:spPr/>
        <p:txBody>
          <a:bodyPr/>
          <a:lstStyle/>
          <a:p>
            <a:pPr>
              <a:defRPr/>
            </a:pPr>
            <a:fld id="{8B140864-A0CD-4839-AB4B-6025A040F5E6}" type="slidenum">
              <a:rPr lang="en-GB" altLang="ar-SA" smtClean="0"/>
              <a:pPr>
                <a:defRPr/>
              </a:pPr>
              <a:t>9</a:t>
            </a:fld>
            <a:endParaRPr lang="en-GB" altLang="ar-SA"/>
          </a:p>
        </p:txBody>
      </p:sp>
    </p:spTree>
    <p:extLst>
      <p:ext uri="{BB962C8B-B14F-4D97-AF65-F5344CB8AC3E}">
        <p14:creationId xmlns:p14="http://schemas.microsoft.com/office/powerpoint/2010/main" val="10728787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lstStyle/>
          <a:p>
            <a:endParaRPr lang="ar-SA" dirty="0"/>
          </a:p>
        </p:txBody>
      </p:sp>
      <p:sp>
        <p:nvSpPr>
          <p:cNvPr id="4" name="عنصر نائب لرقم الشريحة 3"/>
          <p:cNvSpPr>
            <a:spLocks noGrp="1"/>
          </p:cNvSpPr>
          <p:nvPr>
            <p:ph type="sldNum" sz="quarter" idx="5"/>
          </p:nvPr>
        </p:nvSpPr>
        <p:spPr/>
        <p:txBody>
          <a:bodyPr/>
          <a:lstStyle/>
          <a:p>
            <a:pPr>
              <a:defRPr/>
            </a:pPr>
            <a:fld id="{8B140864-A0CD-4839-AB4B-6025A040F5E6}" type="slidenum">
              <a:rPr lang="en-GB" altLang="ar-SA" smtClean="0"/>
              <a:pPr>
                <a:defRPr/>
              </a:pPr>
              <a:t>13</a:t>
            </a:fld>
            <a:endParaRPr lang="en-GB" altLang="ar-SA"/>
          </a:p>
        </p:txBody>
      </p:sp>
    </p:spTree>
    <p:extLst>
      <p:ext uri="{BB962C8B-B14F-4D97-AF65-F5344CB8AC3E}">
        <p14:creationId xmlns:p14="http://schemas.microsoft.com/office/powerpoint/2010/main" val="2612624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062DBDB7-27B8-4AC6-A071-8F0651232A53}"/>
              </a:ext>
            </a:extLst>
          </p:cNvPr>
          <p:cNvSpPr>
            <a:spLocks noGrp="1"/>
          </p:cNvSpPr>
          <p:nvPr>
            <p:ph type="dt" sz="half" idx="10"/>
          </p:nvPr>
        </p:nvSpPr>
        <p:spPr/>
        <p:txBody>
          <a:bodyPr/>
          <a:lstStyle>
            <a:lvl1pPr>
              <a:defRPr/>
            </a:lvl1pPr>
          </a:lstStyle>
          <a:p>
            <a:pPr>
              <a:defRPr/>
            </a:pPr>
            <a:fld id="{F87F943E-1954-41F7-8CD6-4679DAD4C40B}" type="datetimeFigureOut">
              <a:rPr lang="en-GB"/>
              <a:pPr>
                <a:defRPr/>
              </a:pPr>
              <a:t>22/05/2023</a:t>
            </a:fld>
            <a:endParaRPr lang="en-GB"/>
          </a:p>
        </p:txBody>
      </p:sp>
      <p:sp>
        <p:nvSpPr>
          <p:cNvPr id="5" name="Footer Placeholder 4">
            <a:extLst>
              <a:ext uri="{FF2B5EF4-FFF2-40B4-BE49-F238E27FC236}">
                <a16:creationId xmlns:a16="http://schemas.microsoft.com/office/drawing/2014/main" id="{565A9CDC-9F06-4895-A11D-04CB22B545B8}"/>
              </a:ext>
            </a:extLst>
          </p:cNvPr>
          <p:cNvSpPr>
            <a:spLocks noGrp="1"/>
          </p:cNvSpPr>
          <p:nvPr>
            <p:ph type="ftr" sz="quarter" idx="11"/>
          </p:nvPr>
        </p:nvSpPr>
        <p:spPr/>
        <p:txBody>
          <a:bodyPr/>
          <a:lstStyle>
            <a:lvl1pPr>
              <a:defRPr/>
            </a:lvl1pPr>
          </a:lstStyle>
          <a:p>
            <a:pPr>
              <a:defRPr/>
            </a:pPr>
            <a:endParaRPr lang="en-GB"/>
          </a:p>
        </p:txBody>
      </p:sp>
      <p:sp>
        <p:nvSpPr>
          <p:cNvPr id="6" name="Slide Number Placeholder 5">
            <a:extLst>
              <a:ext uri="{FF2B5EF4-FFF2-40B4-BE49-F238E27FC236}">
                <a16:creationId xmlns:a16="http://schemas.microsoft.com/office/drawing/2014/main" id="{890BF777-F38B-4E9C-B151-C9F7A358CBDF}"/>
              </a:ext>
            </a:extLst>
          </p:cNvPr>
          <p:cNvSpPr>
            <a:spLocks noGrp="1"/>
          </p:cNvSpPr>
          <p:nvPr>
            <p:ph type="sldNum" sz="quarter" idx="12"/>
          </p:nvPr>
        </p:nvSpPr>
        <p:spPr/>
        <p:txBody>
          <a:bodyPr/>
          <a:lstStyle>
            <a:lvl1pPr>
              <a:defRPr/>
            </a:lvl1pPr>
          </a:lstStyle>
          <a:p>
            <a:pPr>
              <a:defRPr/>
            </a:pPr>
            <a:fld id="{584FF2E7-636D-422D-864D-635AF26EE3B4}" type="slidenum">
              <a:rPr lang="en-GB" altLang="ar-SA"/>
              <a:pPr>
                <a:defRPr/>
              </a:pPr>
              <a:t>‹#›</a:t>
            </a:fld>
            <a:endParaRPr lang="en-GB" altLang="ar-SA"/>
          </a:p>
        </p:txBody>
      </p:sp>
    </p:spTree>
    <p:extLst>
      <p:ext uri="{BB962C8B-B14F-4D97-AF65-F5344CB8AC3E}">
        <p14:creationId xmlns:p14="http://schemas.microsoft.com/office/powerpoint/2010/main" val="1404517827"/>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19" name="Picture Placeholder 10"/>
          <p:cNvSpPr>
            <a:spLocks noGrp="1"/>
          </p:cNvSpPr>
          <p:nvPr>
            <p:ph type="pic" sz="quarter" idx="13"/>
          </p:nvPr>
        </p:nvSpPr>
        <p:spPr>
          <a:xfrm>
            <a:off x="4197928" y="3796141"/>
            <a:ext cx="3796145" cy="1341098"/>
          </a:xfrm>
          <a:custGeom>
            <a:avLst/>
            <a:gdLst>
              <a:gd name="connsiteX0" fmla="*/ 0 w 4048539"/>
              <a:gd name="connsiteY0" fmla="*/ 0 h 2392017"/>
              <a:gd name="connsiteX1" fmla="*/ 4048539 w 4048539"/>
              <a:gd name="connsiteY1" fmla="*/ 0 h 2392017"/>
              <a:gd name="connsiteX2" fmla="*/ 4048539 w 4048539"/>
              <a:gd name="connsiteY2" fmla="*/ 2392017 h 2392017"/>
              <a:gd name="connsiteX3" fmla="*/ 0 w 4048539"/>
              <a:gd name="connsiteY3" fmla="*/ 2392017 h 2392017"/>
            </a:gdLst>
            <a:ahLst/>
            <a:cxnLst>
              <a:cxn ang="0">
                <a:pos x="connsiteX0" y="connsiteY0"/>
              </a:cxn>
              <a:cxn ang="0">
                <a:pos x="connsiteX1" y="connsiteY1"/>
              </a:cxn>
              <a:cxn ang="0">
                <a:pos x="connsiteX2" y="connsiteY2"/>
              </a:cxn>
              <a:cxn ang="0">
                <a:pos x="connsiteX3" y="connsiteY3"/>
              </a:cxn>
            </a:cxnLst>
            <a:rect l="l" t="t" r="r" b="b"/>
            <a:pathLst>
              <a:path w="4048539" h="2392017">
                <a:moveTo>
                  <a:pt x="0" y="0"/>
                </a:moveTo>
                <a:lnTo>
                  <a:pt x="4048539" y="0"/>
                </a:lnTo>
                <a:lnTo>
                  <a:pt x="4048539" y="2392017"/>
                </a:lnTo>
                <a:lnTo>
                  <a:pt x="0" y="2392017"/>
                </a:lnTo>
                <a:close/>
              </a:path>
            </a:pathLst>
          </a:custGeom>
        </p:spPr>
        <p:txBody>
          <a:bodyPr rtlCol="0">
            <a:noAutofit/>
          </a:bodyPr>
          <a:lstStyle/>
          <a:p>
            <a:pPr lvl="0"/>
            <a:endParaRPr lang="en-US" noProof="0"/>
          </a:p>
        </p:txBody>
      </p:sp>
      <p:sp>
        <p:nvSpPr>
          <p:cNvPr id="6" name="Picture Placeholder 10"/>
          <p:cNvSpPr>
            <a:spLocks noGrp="1"/>
          </p:cNvSpPr>
          <p:nvPr>
            <p:ph type="pic" sz="quarter" idx="14"/>
          </p:nvPr>
        </p:nvSpPr>
        <p:spPr>
          <a:xfrm>
            <a:off x="6753974" y="869999"/>
            <a:ext cx="3796145" cy="1341098"/>
          </a:xfrm>
          <a:custGeom>
            <a:avLst/>
            <a:gdLst>
              <a:gd name="connsiteX0" fmla="*/ 0 w 4048539"/>
              <a:gd name="connsiteY0" fmla="*/ 0 h 2392017"/>
              <a:gd name="connsiteX1" fmla="*/ 4048539 w 4048539"/>
              <a:gd name="connsiteY1" fmla="*/ 0 h 2392017"/>
              <a:gd name="connsiteX2" fmla="*/ 4048539 w 4048539"/>
              <a:gd name="connsiteY2" fmla="*/ 2392017 h 2392017"/>
              <a:gd name="connsiteX3" fmla="*/ 0 w 4048539"/>
              <a:gd name="connsiteY3" fmla="*/ 2392017 h 2392017"/>
            </a:gdLst>
            <a:ahLst/>
            <a:cxnLst>
              <a:cxn ang="0">
                <a:pos x="connsiteX0" y="connsiteY0"/>
              </a:cxn>
              <a:cxn ang="0">
                <a:pos x="connsiteX1" y="connsiteY1"/>
              </a:cxn>
              <a:cxn ang="0">
                <a:pos x="connsiteX2" y="connsiteY2"/>
              </a:cxn>
              <a:cxn ang="0">
                <a:pos x="connsiteX3" y="connsiteY3"/>
              </a:cxn>
            </a:cxnLst>
            <a:rect l="l" t="t" r="r" b="b"/>
            <a:pathLst>
              <a:path w="4048539" h="2392017">
                <a:moveTo>
                  <a:pt x="0" y="0"/>
                </a:moveTo>
                <a:lnTo>
                  <a:pt x="4048539" y="0"/>
                </a:lnTo>
                <a:lnTo>
                  <a:pt x="4048539" y="2392017"/>
                </a:lnTo>
                <a:lnTo>
                  <a:pt x="0" y="2392017"/>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4206662885"/>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7_Title Slide">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1" y="852408"/>
            <a:ext cx="6005593" cy="6005593"/>
          </a:xfrm>
          <a:custGeom>
            <a:avLst/>
            <a:gdLst>
              <a:gd name="connsiteX0" fmla="*/ 0 w 6005593"/>
              <a:gd name="connsiteY0" fmla="*/ 0 h 6005593"/>
              <a:gd name="connsiteX1" fmla="*/ 6005593 w 6005593"/>
              <a:gd name="connsiteY1" fmla="*/ 6005593 h 6005593"/>
              <a:gd name="connsiteX2" fmla="*/ 0 w 6005593"/>
              <a:gd name="connsiteY2" fmla="*/ 6005593 h 6005593"/>
            </a:gdLst>
            <a:ahLst/>
            <a:cxnLst>
              <a:cxn ang="0">
                <a:pos x="connsiteX0" y="connsiteY0"/>
              </a:cxn>
              <a:cxn ang="0">
                <a:pos x="connsiteX1" y="connsiteY1"/>
              </a:cxn>
              <a:cxn ang="0">
                <a:pos x="connsiteX2" y="connsiteY2"/>
              </a:cxn>
            </a:cxnLst>
            <a:rect l="l" t="t" r="r" b="b"/>
            <a:pathLst>
              <a:path w="6005593" h="6005593">
                <a:moveTo>
                  <a:pt x="0" y="0"/>
                </a:moveTo>
                <a:cubicBezTo>
                  <a:pt x="3316797" y="0"/>
                  <a:pt x="6005593" y="2688796"/>
                  <a:pt x="6005593" y="6005593"/>
                </a:cubicBezTo>
                <a:lnTo>
                  <a:pt x="0" y="6005593"/>
                </a:ln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4057411860"/>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0"/>
            <a:ext cx="6005593" cy="6005593"/>
          </a:xfrm>
          <a:custGeom>
            <a:avLst/>
            <a:gdLst>
              <a:gd name="connsiteX0" fmla="*/ 0 w 6005593"/>
              <a:gd name="connsiteY0" fmla="*/ 0 h 6005593"/>
              <a:gd name="connsiteX1" fmla="*/ 6005593 w 6005593"/>
              <a:gd name="connsiteY1" fmla="*/ 0 h 6005593"/>
              <a:gd name="connsiteX2" fmla="*/ 0 w 6005593"/>
              <a:gd name="connsiteY2" fmla="*/ 6005593 h 6005593"/>
            </a:gdLst>
            <a:ahLst/>
            <a:cxnLst>
              <a:cxn ang="0">
                <a:pos x="connsiteX0" y="connsiteY0"/>
              </a:cxn>
              <a:cxn ang="0">
                <a:pos x="connsiteX1" y="connsiteY1"/>
              </a:cxn>
              <a:cxn ang="0">
                <a:pos x="connsiteX2" y="connsiteY2"/>
              </a:cxn>
            </a:cxnLst>
            <a:rect l="l" t="t" r="r" b="b"/>
            <a:pathLst>
              <a:path w="6005593" h="6005593">
                <a:moveTo>
                  <a:pt x="0" y="0"/>
                </a:moveTo>
                <a:lnTo>
                  <a:pt x="6005593" y="0"/>
                </a:lnTo>
                <a:cubicBezTo>
                  <a:pt x="6005593" y="3316797"/>
                  <a:pt x="3316797" y="6005593"/>
                  <a:pt x="0" y="6005593"/>
                </a:cubicBez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551722526"/>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186407" y="852407"/>
            <a:ext cx="6005593" cy="6005593"/>
          </a:xfrm>
          <a:custGeom>
            <a:avLst/>
            <a:gdLst>
              <a:gd name="connsiteX0" fmla="*/ 6005593 w 6005593"/>
              <a:gd name="connsiteY0" fmla="*/ 0 h 6005593"/>
              <a:gd name="connsiteX1" fmla="*/ 6005593 w 6005593"/>
              <a:gd name="connsiteY1" fmla="*/ 6005593 h 6005593"/>
              <a:gd name="connsiteX2" fmla="*/ 0 w 6005593"/>
              <a:gd name="connsiteY2" fmla="*/ 6005593 h 6005593"/>
              <a:gd name="connsiteX3" fmla="*/ 6005593 w 6005593"/>
              <a:gd name="connsiteY3" fmla="*/ 0 h 6005593"/>
            </a:gdLst>
            <a:ahLst/>
            <a:cxnLst>
              <a:cxn ang="0">
                <a:pos x="connsiteX0" y="connsiteY0"/>
              </a:cxn>
              <a:cxn ang="0">
                <a:pos x="connsiteX1" y="connsiteY1"/>
              </a:cxn>
              <a:cxn ang="0">
                <a:pos x="connsiteX2" y="connsiteY2"/>
              </a:cxn>
              <a:cxn ang="0">
                <a:pos x="connsiteX3" y="connsiteY3"/>
              </a:cxn>
            </a:cxnLst>
            <a:rect l="l" t="t" r="r" b="b"/>
            <a:pathLst>
              <a:path w="6005593" h="6005593">
                <a:moveTo>
                  <a:pt x="6005593" y="0"/>
                </a:moveTo>
                <a:lnTo>
                  <a:pt x="6005593" y="6005593"/>
                </a:lnTo>
                <a:lnTo>
                  <a:pt x="0" y="6005593"/>
                </a:lnTo>
                <a:cubicBezTo>
                  <a:pt x="0" y="2688796"/>
                  <a:pt x="2688796" y="0"/>
                  <a:pt x="6005593" y="0"/>
                </a:cubicBez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2352679955"/>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6186407" y="0"/>
            <a:ext cx="6005593" cy="6005593"/>
          </a:xfrm>
          <a:custGeom>
            <a:avLst/>
            <a:gdLst>
              <a:gd name="connsiteX0" fmla="*/ 0 w 6005593"/>
              <a:gd name="connsiteY0" fmla="*/ 0 h 6005593"/>
              <a:gd name="connsiteX1" fmla="*/ 6005593 w 6005593"/>
              <a:gd name="connsiteY1" fmla="*/ 0 h 6005593"/>
              <a:gd name="connsiteX2" fmla="*/ 6005593 w 6005593"/>
              <a:gd name="connsiteY2" fmla="*/ 6005593 h 6005593"/>
              <a:gd name="connsiteX3" fmla="*/ 0 w 6005593"/>
              <a:gd name="connsiteY3" fmla="*/ 0 h 6005593"/>
            </a:gdLst>
            <a:ahLst/>
            <a:cxnLst>
              <a:cxn ang="0">
                <a:pos x="connsiteX0" y="connsiteY0"/>
              </a:cxn>
              <a:cxn ang="0">
                <a:pos x="connsiteX1" y="connsiteY1"/>
              </a:cxn>
              <a:cxn ang="0">
                <a:pos x="connsiteX2" y="connsiteY2"/>
              </a:cxn>
              <a:cxn ang="0">
                <a:pos x="connsiteX3" y="connsiteY3"/>
              </a:cxn>
            </a:cxnLst>
            <a:rect l="l" t="t" r="r" b="b"/>
            <a:pathLst>
              <a:path w="6005593" h="6005593">
                <a:moveTo>
                  <a:pt x="0" y="0"/>
                </a:moveTo>
                <a:lnTo>
                  <a:pt x="6005593" y="0"/>
                </a:lnTo>
                <a:lnTo>
                  <a:pt x="6005593" y="6005593"/>
                </a:lnTo>
                <a:cubicBezTo>
                  <a:pt x="2688796" y="6005593"/>
                  <a:pt x="0" y="3316797"/>
                  <a:pt x="0" y="0"/>
                </a:cubicBez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337221028"/>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3" name="Picture Placeholder 10"/>
          <p:cNvSpPr>
            <a:spLocks noGrp="1"/>
          </p:cNvSpPr>
          <p:nvPr>
            <p:ph type="pic" sz="quarter" idx="10"/>
          </p:nvPr>
        </p:nvSpPr>
        <p:spPr>
          <a:xfrm>
            <a:off x="6010076" y="1967124"/>
            <a:ext cx="4165620" cy="2385868"/>
          </a:xfrm>
          <a:custGeom>
            <a:avLst/>
            <a:gdLst>
              <a:gd name="connsiteX0" fmla="*/ 2412279 w 4165620"/>
              <a:gd name="connsiteY0" fmla="*/ 0 h 2385868"/>
              <a:gd name="connsiteX1" fmla="*/ 4165620 w 4165620"/>
              <a:gd name="connsiteY1" fmla="*/ 685158 h 2385868"/>
              <a:gd name="connsiteX2" fmla="*/ 1686105 w 4165620"/>
              <a:gd name="connsiteY2" fmla="*/ 2385868 h 2385868"/>
              <a:gd name="connsiteX3" fmla="*/ 0 w 4165620"/>
              <a:gd name="connsiteY3" fmla="*/ 1270405 h 2385868"/>
            </a:gdLst>
            <a:ahLst/>
            <a:cxnLst>
              <a:cxn ang="0">
                <a:pos x="connsiteX0" y="connsiteY0"/>
              </a:cxn>
              <a:cxn ang="0">
                <a:pos x="connsiteX1" y="connsiteY1"/>
              </a:cxn>
              <a:cxn ang="0">
                <a:pos x="connsiteX2" y="connsiteY2"/>
              </a:cxn>
              <a:cxn ang="0">
                <a:pos x="connsiteX3" y="connsiteY3"/>
              </a:cxn>
            </a:cxnLst>
            <a:rect l="l" t="t" r="r" b="b"/>
            <a:pathLst>
              <a:path w="4165620" h="2385868">
                <a:moveTo>
                  <a:pt x="2412279" y="0"/>
                </a:moveTo>
                <a:lnTo>
                  <a:pt x="4165620" y="685158"/>
                </a:lnTo>
                <a:lnTo>
                  <a:pt x="1686105" y="2385868"/>
                </a:lnTo>
                <a:lnTo>
                  <a:pt x="0" y="1270405"/>
                </a:ln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3419194902"/>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4" name="Picture Placeholder 8"/>
          <p:cNvSpPr>
            <a:spLocks noGrp="1"/>
          </p:cNvSpPr>
          <p:nvPr>
            <p:ph type="pic" sz="quarter" idx="10"/>
          </p:nvPr>
        </p:nvSpPr>
        <p:spPr>
          <a:xfrm>
            <a:off x="1969566" y="2367418"/>
            <a:ext cx="3726873" cy="2905811"/>
          </a:xfrm>
          <a:custGeom>
            <a:avLst/>
            <a:gdLst>
              <a:gd name="connsiteX0" fmla="*/ 0 w 3726873"/>
              <a:gd name="connsiteY0" fmla="*/ 0 h 2905811"/>
              <a:gd name="connsiteX1" fmla="*/ 3241964 w 3726873"/>
              <a:gd name="connsiteY1" fmla="*/ 360218 h 2905811"/>
              <a:gd name="connsiteX2" fmla="*/ 3726873 w 3726873"/>
              <a:gd name="connsiteY2" fmla="*/ 2434757 h 2905811"/>
              <a:gd name="connsiteX3" fmla="*/ 360218 w 3726873"/>
              <a:gd name="connsiteY3" fmla="*/ 2905811 h 2905811"/>
            </a:gdLst>
            <a:ahLst/>
            <a:cxnLst>
              <a:cxn ang="0">
                <a:pos x="connsiteX0" y="connsiteY0"/>
              </a:cxn>
              <a:cxn ang="0">
                <a:pos x="connsiteX1" y="connsiteY1"/>
              </a:cxn>
              <a:cxn ang="0">
                <a:pos x="connsiteX2" y="connsiteY2"/>
              </a:cxn>
              <a:cxn ang="0">
                <a:pos x="connsiteX3" y="connsiteY3"/>
              </a:cxn>
            </a:cxnLst>
            <a:rect l="l" t="t" r="r" b="b"/>
            <a:pathLst>
              <a:path w="3726873" h="2905811">
                <a:moveTo>
                  <a:pt x="0" y="0"/>
                </a:moveTo>
                <a:lnTo>
                  <a:pt x="3241964" y="360218"/>
                </a:lnTo>
                <a:lnTo>
                  <a:pt x="3726873" y="2434757"/>
                </a:lnTo>
                <a:lnTo>
                  <a:pt x="360218" y="2905811"/>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732735131"/>
      </p:ext>
    </p:extLst>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1252643" y="1490559"/>
            <a:ext cx="3194665" cy="3705814"/>
          </a:xfrm>
          <a:custGeom>
            <a:avLst/>
            <a:gdLst>
              <a:gd name="connsiteX0" fmla="*/ 1597333 w 3194665"/>
              <a:gd name="connsiteY0" fmla="*/ 0 h 3705814"/>
              <a:gd name="connsiteX1" fmla="*/ 3194665 w 3194665"/>
              <a:gd name="connsiteY1" fmla="*/ 942778 h 3705814"/>
              <a:gd name="connsiteX2" fmla="*/ 3194665 w 3194665"/>
              <a:gd name="connsiteY2" fmla="*/ 2763036 h 3705814"/>
              <a:gd name="connsiteX3" fmla="*/ 1597333 w 3194665"/>
              <a:gd name="connsiteY3" fmla="*/ 3705814 h 3705814"/>
              <a:gd name="connsiteX4" fmla="*/ 0 w 3194665"/>
              <a:gd name="connsiteY4" fmla="*/ 2763036 h 3705814"/>
              <a:gd name="connsiteX5" fmla="*/ 0 w 3194665"/>
              <a:gd name="connsiteY5" fmla="*/ 942778 h 3705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94665" h="3705814">
                <a:moveTo>
                  <a:pt x="1597333" y="0"/>
                </a:moveTo>
                <a:lnTo>
                  <a:pt x="3194665" y="942778"/>
                </a:lnTo>
                <a:lnTo>
                  <a:pt x="3194665" y="2763036"/>
                </a:lnTo>
                <a:lnTo>
                  <a:pt x="1597333" y="3705814"/>
                </a:lnTo>
                <a:lnTo>
                  <a:pt x="0" y="2763036"/>
                </a:lnTo>
                <a:lnTo>
                  <a:pt x="0" y="942778"/>
                </a:ln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1963840986"/>
      </p:ext>
    </p:extLst>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11" name="Picture Placeholder 10"/>
          <p:cNvSpPr>
            <a:spLocks noGrp="1"/>
          </p:cNvSpPr>
          <p:nvPr>
            <p:ph type="pic" sz="quarter" idx="11"/>
          </p:nvPr>
        </p:nvSpPr>
        <p:spPr>
          <a:xfrm>
            <a:off x="4197928" y="2799701"/>
            <a:ext cx="3796145" cy="2445026"/>
          </a:xfrm>
          <a:custGeom>
            <a:avLst/>
            <a:gdLst>
              <a:gd name="connsiteX0" fmla="*/ 0 w 4048539"/>
              <a:gd name="connsiteY0" fmla="*/ 0 h 2392017"/>
              <a:gd name="connsiteX1" fmla="*/ 4048539 w 4048539"/>
              <a:gd name="connsiteY1" fmla="*/ 0 h 2392017"/>
              <a:gd name="connsiteX2" fmla="*/ 4048539 w 4048539"/>
              <a:gd name="connsiteY2" fmla="*/ 2392017 h 2392017"/>
              <a:gd name="connsiteX3" fmla="*/ 0 w 4048539"/>
              <a:gd name="connsiteY3" fmla="*/ 2392017 h 2392017"/>
            </a:gdLst>
            <a:ahLst/>
            <a:cxnLst>
              <a:cxn ang="0">
                <a:pos x="connsiteX0" y="connsiteY0"/>
              </a:cxn>
              <a:cxn ang="0">
                <a:pos x="connsiteX1" y="connsiteY1"/>
              </a:cxn>
              <a:cxn ang="0">
                <a:pos x="connsiteX2" y="connsiteY2"/>
              </a:cxn>
              <a:cxn ang="0">
                <a:pos x="connsiteX3" y="connsiteY3"/>
              </a:cxn>
            </a:cxnLst>
            <a:rect l="l" t="t" r="r" b="b"/>
            <a:pathLst>
              <a:path w="4048539" h="2392017">
                <a:moveTo>
                  <a:pt x="0" y="0"/>
                </a:moveTo>
                <a:lnTo>
                  <a:pt x="4048539" y="0"/>
                </a:lnTo>
                <a:lnTo>
                  <a:pt x="4048539" y="2392017"/>
                </a:lnTo>
                <a:lnTo>
                  <a:pt x="0" y="2392017"/>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2253009560"/>
      </p:ext>
    </p:extLst>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11" name="Picture Placeholder 10"/>
          <p:cNvSpPr>
            <a:spLocks noGrp="1"/>
          </p:cNvSpPr>
          <p:nvPr>
            <p:ph type="pic" sz="quarter" idx="11"/>
          </p:nvPr>
        </p:nvSpPr>
        <p:spPr>
          <a:xfrm>
            <a:off x="609601" y="527555"/>
            <a:ext cx="11097490" cy="2949935"/>
          </a:xfrm>
          <a:custGeom>
            <a:avLst/>
            <a:gdLst>
              <a:gd name="connsiteX0" fmla="*/ 0 w 4048539"/>
              <a:gd name="connsiteY0" fmla="*/ 0 h 2392017"/>
              <a:gd name="connsiteX1" fmla="*/ 4048539 w 4048539"/>
              <a:gd name="connsiteY1" fmla="*/ 0 h 2392017"/>
              <a:gd name="connsiteX2" fmla="*/ 4048539 w 4048539"/>
              <a:gd name="connsiteY2" fmla="*/ 2392017 h 2392017"/>
              <a:gd name="connsiteX3" fmla="*/ 0 w 4048539"/>
              <a:gd name="connsiteY3" fmla="*/ 2392017 h 2392017"/>
            </a:gdLst>
            <a:ahLst/>
            <a:cxnLst>
              <a:cxn ang="0">
                <a:pos x="connsiteX0" y="connsiteY0"/>
              </a:cxn>
              <a:cxn ang="0">
                <a:pos x="connsiteX1" y="connsiteY1"/>
              </a:cxn>
              <a:cxn ang="0">
                <a:pos x="connsiteX2" y="connsiteY2"/>
              </a:cxn>
              <a:cxn ang="0">
                <a:pos x="connsiteX3" y="connsiteY3"/>
              </a:cxn>
            </a:cxnLst>
            <a:rect l="l" t="t" r="r" b="b"/>
            <a:pathLst>
              <a:path w="4048539" h="2392017">
                <a:moveTo>
                  <a:pt x="0" y="0"/>
                </a:moveTo>
                <a:lnTo>
                  <a:pt x="4048539" y="0"/>
                </a:lnTo>
                <a:lnTo>
                  <a:pt x="4048539" y="2392017"/>
                </a:lnTo>
                <a:lnTo>
                  <a:pt x="0" y="2392017"/>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1977994135"/>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92000" cy="6858000"/>
          </a:xfrm>
        </p:spPr>
        <p:txBody>
          <a:bodyPr rtlCol="0">
            <a:normAutofit/>
          </a:bodyPr>
          <a:lstStyle/>
          <a:p>
            <a:pPr lvl="0"/>
            <a:endParaRPr lang="en-GB" noProof="0"/>
          </a:p>
        </p:txBody>
      </p:sp>
    </p:spTree>
    <p:extLst>
      <p:ext uri="{BB962C8B-B14F-4D97-AF65-F5344CB8AC3E}">
        <p14:creationId xmlns:p14="http://schemas.microsoft.com/office/powerpoint/2010/main" val="2210909791"/>
      </p:ext>
    </p:extLst>
  </p:cSld>
  <p:clrMapOvr>
    <a:masterClrMapping/>
  </p:clrMapOvr>
  <p:transition spd="slow">
    <p:wip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Title Slide">
    <p:spTree>
      <p:nvGrpSpPr>
        <p:cNvPr id="1" name=""/>
        <p:cNvGrpSpPr/>
        <p:nvPr/>
      </p:nvGrpSpPr>
      <p:grpSpPr>
        <a:xfrm>
          <a:off x="0" y="0"/>
          <a:ext cx="0" cy="0"/>
          <a:chOff x="0" y="0"/>
          <a:chExt cx="0" cy="0"/>
        </a:xfrm>
      </p:grpSpPr>
      <p:sp>
        <p:nvSpPr>
          <p:cNvPr id="17" name="Picture Placeholder 16"/>
          <p:cNvSpPr>
            <a:spLocks noGrp="1"/>
          </p:cNvSpPr>
          <p:nvPr>
            <p:ph type="pic" sz="quarter" idx="10"/>
          </p:nvPr>
        </p:nvSpPr>
        <p:spPr>
          <a:xfrm>
            <a:off x="6457950" y="1049556"/>
            <a:ext cx="1562100" cy="1562100"/>
          </a:xfrm>
          <a:custGeom>
            <a:avLst/>
            <a:gdLst>
              <a:gd name="connsiteX0" fmla="*/ 0 w 1562100"/>
              <a:gd name="connsiteY0" fmla="*/ 0 h 1562100"/>
              <a:gd name="connsiteX1" fmla="*/ 1562100 w 1562100"/>
              <a:gd name="connsiteY1" fmla="*/ 0 h 1562100"/>
              <a:gd name="connsiteX2" fmla="*/ 1562100 w 1562100"/>
              <a:gd name="connsiteY2" fmla="*/ 1562100 h 1562100"/>
              <a:gd name="connsiteX3" fmla="*/ 0 w 1562100"/>
              <a:gd name="connsiteY3" fmla="*/ 1562100 h 1562100"/>
            </a:gdLst>
            <a:ahLst/>
            <a:cxnLst>
              <a:cxn ang="0">
                <a:pos x="connsiteX0" y="connsiteY0"/>
              </a:cxn>
              <a:cxn ang="0">
                <a:pos x="connsiteX1" y="connsiteY1"/>
              </a:cxn>
              <a:cxn ang="0">
                <a:pos x="connsiteX2" y="connsiteY2"/>
              </a:cxn>
              <a:cxn ang="0">
                <a:pos x="connsiteX3" y="connsiteY3"/>
              </a:cxn>
            </a:cxnLst>
            <a:rect l="l" t="t" r="r" b="b"/>
            <a:pathLst>
              <a:path w="1562100" h="1562100">
                <a:moveTo>
                  <a:pt x="0" y="0"/>
                </a:moveTo>
                <a:lnTo>
                  <a:pt x="1562100" y="0"/>
                </a:lnTo>
                <a:lnTo>
                  <a:pt x="1562100" y="1562100"/>
                </a:lnTo>
                <a:lnTo>
                  <a:pt x="0" y="1562100"/>
                </a:lnTo>
                <a:close/>
              </a:path>
            </a:pathLst>
          </a:custGeom>
        </p:spPr>
        <p:txBody>
          <a:bodyPr rtlCol="0">
            <a:noAutofit/>
          </a:bodyPr>
          <a:lstStyle/>
          <a:p>
            <a:pPr lvl="0"/>
            <a:endParaRPr lang="en-US" noProof="0"/>
          </a:p>
        </p:txBody>
      </p:sp>
      <p:sp>
        <p:nvSpPr>
          <p:cNvPr id="26" name="Picture Placeholder 25"/>
          <p:cNvSpPr>
            <a:spLocks noGrp="1"/>
          </p:cNvSpPr>
          <p:nvPr>
            <p:ph type="pic" sz="quarter" idx="11"/>
          </p:nvPr>
        </p:nvSpPr>
        <p:spPr>
          <a:xfrm>
            <a:off x="8020050" y="1049556"/>
            <a:ext cx="1562100" cy="1562100"/>
          </a:xfrm>
          <a:custGeom>
            <a:avLst/>
            <a:gdLst>
              <a:gd name="connsiteX0" fmla="*/ 0 w 1562100"/>
              <a:gd name="connsiteY0" fmla="*/ 0 h 1562100"/>
              <a:gd name="connsiteX1" fmla="*/ 1562100 w 1562100"/>
              <a:gd name="connsiteY1" fmla="*/ 0 h 1562100"/>
              <a:gd name="connsiteX2" fmla="*/ 1562100 w 1562100"/>
              <a:gd name="connsiteY2" fmla="*/ 1562100 h 1562100"/>
              <a:gd name="connsiteX3" fmla="*/ 0 w 1562100"/>
              <a:gd name="connsiteY3" fmla="*/ 1562100 h 1562100"/>
            </a:gdLst>
            <a:ahLst/>
            <a:cxnLst>
              <a:cxn ang="0">
                <a:pos x="connsiteX0" y="connsiteY0"/>
              </a:cxn>
              <a:cxn ang="0">
                <a:pos x="connsiteX1" y="connsiteY1"/>
              </a:cxn>
              <a:cxn ang="0">
                <a:pos x="connsiteX2" y="connsiteY2"/>
              </a:cxn>
              <a:cxn ang="0">
                <a:pos x="connsiteX3" y="connsiteY3"/>
              </a:cxn>
            </a:cxnLst>
            <a:rect l="l" t="t" r="r" b="b"/>
            <a:pathLst>
              <a:path w="1562100" h="1562100">
                <a:moveTo>
                  <a:pt x="0" y="0"/>
                </a:moveTo>
                <a:lnTo>
                  <a:pt x="1562100" y="0"/>
                </a:lnTo>
                <a:lnTo>
                  <a:pt x="1562100" y="1562100"/>
                </a:lnTo>
                <a:lnTo>
                  <a:pt x="0" y="1562100"/>
                </a:lnTo>
                <a:close/>
              </a:path>
            </a:pathLst>
          </a:custGeom>
        </p:spPr>
        <p:txBody>
          <a:bodyPr rtlCol="0">
            <a:noAutofit/>
          </a:bodyPr>
          <a:lstStyle/>
          <a:p>
            <a:pPr lvl="0"/>
            <a:endParaRPr lang="en-US" noProof="0"/>
          </a:p>
        </p:txBody>
      </p:sp>
      <p:sp>
        <p:nvSpPr>
          <p:cNvPr id="27" name="Picture Placeholder 26"/>
          <p:cNvSpPr>
            <a:spLocks noGrp="1"/>
          </p:cNvSpPr>
          <p:nvPr>
            <p:ph type="pic" sz="quarter" idx="12"/>
          </p:nvPr>
        </p:nvSpPr>
        <p:spPr>
          <a:xfrm>
            <a:off x="9582150" y="1049556"/>
            <a:ext cx="1562100" cy="1562100"/>
          </a:xfrm>
          <a:custGeom>
            <a:avLst/>
            <a:gdLst>
              <a:gd name="connsiteX0" fmla="*/ 0 w 1562100"/>
              <a:gd name="connsiteY0" fmla="*/ 0 h 1562100"/>
              <a:gd name="connsiteX1" fmla="*/ 1562100 w 1562100"/>
              <a:gd name="connsiteY1" fmla="*/ 0 h 1562100"/>
              <a:gd name="connsiteX2" fmla="*/ 1562100 w 1562100"/>
              <a:gd name="connsiteY2" fmla="*/ 1562100 h 1562100"/>
              <a:gd name="connsiteX3" fmla="*/ 0 w 1562100"/>
              <a:gd name="connsiteY3" fmla="*/ 1562100 h 1562100"/>
            </a:gdLst>
            <a:ahLst/>
            <a:cxnLst>
              <a:cxn ang="0">
                <a:pos x="connsiteX0" y="connsiteY0"/>
              </a:cxn>
              <a:cxn ang="0">
                <a:pos x="connsiteX1" y="connsiteY1"/>
              </a:cxn>
              <a:cxn ang="0">
                <a:pos x="connsiteX2" y="connsiteY2"/>
              </a:cxn>
              <a:cxn ang="0">
                <a:pos x="connsiteX3" y="connsiteY3"/>
              </a:cxn>
            </a:cxnLst>
            <a:rect l="l" t="t" r="r" b="b"/>
            <a:pathLst>
              <a:path w="1562100" h="1562100">
                <a:moveTo>
                  <a:pt x="0" y="0"/>
                </a:moveTo>
                <a:lnTo>
                  <a:pt x="1562100" y="0"/>
                </a:lnTo>
                <a:lnTo>
                  <a:pt x="1562100" y="1562100"/>
                </a:lnTo>
                <a:lnTo>
                  <a:pt x="0" y="1562100"/>
                </a:lnTo>
                <a:close/>
              </a:path>
            </a:pathLst>
          </a:custGeom>
        </p:spPr>
        <p:txBody>
          <a:bodyPr rtlCol="0">
            <a:noAutofit/>
          </a:bodyPr>
          <a:lstStyle/>
          <a:p>
            <a:pPr lvl="0"/>
            <a:endParaRPr lang="en-US" noProof="0"/>
          </a:p>
        </p:txBody>
      </p:sp>
      <p:sp>
        <p:nvSpPr>
          <p:cNvPr id="28" name="Picture Placeholder 27"/>
          <p:cNvSpPr>
            <a:spLocks noGrp="1"/>
          </p:cNvSpPr>
          <p:nvPr>
            <p:ph type="pic" sz="quarter" idx="13"/>
          </p:nvPr>
        </p:nvSpPr>
        <p:spPr>
          <a:xfrm>
            <a:off x="6457950" y="2611656"/>
            <a:ext cx="1562100" cy="1562100"/>
          </a:xfrm>
          <a:custGeom>
            <a:avLst/>
            <a:gdLst>
              <a:gd name="connsiteX0" fmla="*/ 0 w 1562100"/>
              <a:gd name="connsiteY0" fmla="*/ 0 h 1562100"/>
              <a:gd name="connsiteX1" fmla="*/ 1562100 w 1562100"/>
              <a:gd name="connsiteY1" fmla="*/ 0 h 1562100"/>
              <a:gd name="connsiteX2" fmla="*/ 1562100 w 1562100"/>
              <a:gd name="connsiteY2" fmla="*/ 1562100 h 1562100"/>
              <a:gd name="connsiteX3" fmla="*/ 0 w 1562100"/>
              <a:gd name="connsiteY3" fmla="*/ 1562100 h 1562100"/>
            </a:gdLst>
            <a:ahLst/>
            <a:cxnLst>
              <a:cxn ang="0">
                <a:pos x="connsiteX0" y="connsiteY0"/>
              </a:cxn>
              <a:cxn ang="0">
                <a:pos x="connsiteX1" y="connsiteY1"/>
              </a:cxn>
              <a:cxn ang="0">
                <a:pos x="connsiteX2" y="connsiteY2"/>
              </a:cxn>
              <a:cxn ang="0">
                <a:pos x="connsiteX3" y="connsiteY3"/>
              </a:cxn>
            </a:cxnLst>
            <a:rect l="l" t="t" r="r" b="b"/>
            <a:pathLst>
              <a:path w="1562100" h="1562100">
                <a:moveTo>
                  <a:pt x="0" y="0"/>
                </a:moveTo>
                <a:lnTo>
                  <a:pt x="1562100" y="0"/>
                </a:lnTo>
                <a:lnTo>
                  <a:pt x="1562100" y="1562100"/>
                </a:lnTo>
                <a:lnTo>
                  <a:pt x="0" y="1562100"/>
                </a:lnTo>
                <a:close/>
              </a:path>
            </a:pathLst>
          </a:custGeom>
        </p:spPr>
        <p:txBody>
          <a:bodyPr rtlCol="0">
            <a:noAutofit/>
          </a:bodyPr>
          <a:lstStyle/>
          <a:p>
            <a:pPr lvl="0"/>
            <a:endParaRPr lang="en-US" noProof="0"/>
          </a:p>
        </p:txBody>
      </p:sp>
      <p:sp>
        <p:nvSpPr>
          <p:cNvPr id="29" name="Picture Placeholder 28"/>
          <p:cNvSpPr>
            <a:spLocks noGrp="1"/>
          </p:cNvSpPr>
          <p:nvPr>
            <p:ph type="pic" sz="quarter" idx="14"/>
          </p:nvPr>
        </p:nvSpPr>
        <p:spPr>
          <a:xfrm>
            <a:off x="8020050" y="2611656"/>
            <a:ext cx="1562100" cy="1562100"/>
          </a:xfrm>
          <a:custGeom>
            <a:avLst/>
            <a:gdLst>
              <a:gd name="connsiteX0" fmla="*/ 0 w 1562100"/>
              <a:gd name="connsiteY0" fmla="*/ 0 h 1562100"/>
              <a:gd name="connsiteX1" fmla="*/ 1562100 w 1562100"/>
              <a:gd name="connsiteY1" fmla="*/ 0 h 1562100"/>
              <a:gd name="connsiteX2" fmla="*/ 1562100 w 1562100"/>
              <a:gd name="connsiteY2" fmla="*/ 1562100 h 1562100"/>
              <a:gd name="connsiteX3" fmla="*/ 0 w 1562100"/>
              <a:gd name="connsiteY3" fmla="*/ 1562100 h 1562100"/>
            </a:gdLst>
            <a:ahLst/>
            <a:cxnLst>
              <a:cxn ang="0">
                <a:pos x="connsiteX0" y="connsiteY0"/>
              </a:cxn>
              <a:cxn ang="0">
                <a:pos x="connsiteX1" y="connsiteY1"/>
              </a:cxn>
              <a:cxn ang="0">
                <a:pos x="connsiteX2" y="connsiteY2"/>
              </a:cxn>
              <a:cxn ang="0">
                <a:pos x="connsiteX3" y="connsiteY3"/>
              </a:cxn>
            </a:cxnLst>
            <a:rect l="l" t="t" r="r" b="b"/>
            <a:pathLst>
              <a:path w="1562100" h="1562100">
                <a:moveTo>
                  <a:pt x="0" y="0"/>
                </a:moveTo>
                <a:lnTo>
                  <a:pt x="1562100" y="0"/>
                </a:lnTo>
                <a:lnTo>
                  <a:pt x="1562100" y="1562100"/>
                </a:lnTo>
                <a:lnTo>
                  <a:pt x="0" y="1562100"/>
                </a:lnTo>
                <a:close/>
              </a:path>
            </a:pathLst>
          </a:custGeom>
        </p:spPr>
        <p:txBody>
          <a:bodyPr rtlCol="0">
            <a:noAutofit/>
          </a:bodyPr>
          <a:lstStyle/>
          <a:p>
            <a:pPr lvl="0"/>
            <a:endParaRPr lang="en-US" noProof="0"/>
          </a:p>
        </p:txBody>
      </p:sp>
      <p:sp>
        <p:nvSpPr>
          <p:cNvPr id="30" name="Picture Placeholder 29"/>
          <p:cNvSpPr>
            <a:spLocks noGrp="1"/>
          </p:cNvSpPr>
          <p:nvPr>
            <p:ph type="pic" sz="quarter" idx="15"/>
          </p:nvPr>
        </p:nvSpPr>
        <p:spPr>
          <a:xfrm>
            <a:off x="9582150" y="2611656"/>
            <a:ext cx="1562100" cy="1562100"/>
          </a:xfrm>
          <a:custGeom>
            <a:avLst/>
            <a:gdLst>
              <a:gd name="connsiteX0" fmla="*/ 0 w 1562100"/>
              <a:gd name="connsiteY0" fmla="*/ 0 h 1562100"/>
              <a:gd name="connsiteX1" fmla="*/ 1562100 w 1562100"/>
              <a:gd name="connsiteY1" fmla="*/ 0 h 1562100"/>
              <a:gd name="connsiteX2" fmla="*/ 1562100 w 1562100"/>
              <a:gd name="connsiteY2" fmla="*/ 1562100 h 1562100"/>
              <a:gd name="connsiteX3" fmla="*/ 0 w 1562100"/>
              <a:gd name="connsiteY3" fmla="*/ 1562100 h 1562100"/>
            </a:gdLst>
            <a:ahLst/>
            <a:cxnLst>
              <a:cxn ang="0">
                <a:pos x="connsiteX0" y="connsiteY0"/>
              </a:cxn>
              <a:cxn ang="0">
                <a:pos x="connsiteX1" y="connsiteY1"/>
              </a:cxn>
              <a:cxn ang="0">
                <a:pos x="connsiteX2" y="connsiteY2"/>
              </a:cxn>
              <a:cxn ang="0">
                <a:pos x="connsiteX3" y="connsiteY3"/>
              </a:cxn>
            </a:cxnLst>
            <a:rect l="l" t="t" r="r" b="b"/>
            <a:pathLst>
              <a:path w="1562100" h="1562100">
                <a:moveTo>
                  <a:pt x="0" y="0"/>
                </a:moveTo>
                <a:lnTo>
                  <a:pt x="1562100" y="0"/>
                </a:lnTo>
                <a:lnTo>
                  <a:pt x="1562100" y="1562100"/>
                </a:lnTo>
                <a:lnTo>
                  <a:pt x="0" y="1562100"/>
                </a:lnTo>
                <a:close/>
              </a:path>
            </a:pathLst>
          </a:custGeom>
        </p:spPr>
        <p:txBody>
          <a:bodyPr rtlCol="0">
            <a:noAutofit/>
          </a:bodyPr>
          <a:lstStyle/>
          <a:p>
            <a:pPr lvl="0"/>
            <a:endParaRPr lang="en-US" noProof="0"/>
          </a:p>
        </p:txBody>
      </p:sp>
      <p:sp>
        <p:nvSpPr>
          <p:cNvPr id="31" name="Picture Placeholder 30"/>
          <p:cNvSpPr>
            <a:spLocks noGrp="1"/>
          </p:cNvSpPr>
          <p:nvPr>
            <p:ph type="pic" sz="quarter" idx="16"/>
          </p:nvPr>
        </p:nvSpPr>
        <p:spPr>
          <a:xfrm>
            <a:off x="6457950" y="4173756"/>
            <a:ext cx="1562100" cy="1562100"/>
          </a:xfrm>
          <a:custGeom>
            <a:avLst/>
            <a:gdLst>
              <a:gd name="connsiteX0" fmla="*/ 0 w 1562100"/>
              <a:gd name="connsiteY0" fmla="*/ 0 h 1562100"/>
              <a:gd name="connsiteX1" fmla="*/ 1562100 w 1562100"/>
              <a:gd name="connsiteY1" fmla="*/ 0 h 1562100"/>
              <a:gd name="connsiteX2" fmla="*/ 1562100 w 1562100"/>
              <a:gd name="connsiteY2" fmla="*/ 1562100 h 1562100"/>
              <a:gd name="connsiteX3" fmla="*/ 0 w 1562100"/>
              <a:gd name="connsiteY3" fmla="*/ 1562100 h 1562100"/>
            </a:gdLst>
            <a:ahLst/>
            <a:cxnLst>
              <a:cxn ang="0">
                <a:pos x="connsiteX0" y="connsiteY0"/>
              </a:cxn>
              <a:cxn ang="0">
                <a:pos x="connsiteX1" y="connsiteY1"/>
              </a:cxn>
              <a:cxn ang="0">
                <a:pos x="connsiteX2" y="connsiteY2"/>
              </a:cxn>
              <a:cxn ang="0">
                <a:pos x="connsiteX3" y="connsiteY3"/>
              </a:cxn>
            </a:cxnLst>
            <a:rect l="l" t="t" r="r" b="b"/>
            <a:pathLst>
              <a:path w="1562100" h="1562100">
                <a:moveTo>
                  <a:pt x="0" y="0"/>
                </a:moveTo>
                <a:lnTo>
                  <a:pt x="1562100" y="0"/>
                </a:lnTo>
                <a:lnTo>
                  <a:pt x="1562100" y="1562100"/>
                </a:lnTo>
                <a:lnTo>
                  <a:pt x="0" y="1562100"/>
                </a:lnTo>
                <a:close/>
              </a:path>
            </a:pathLst>
          </a:custGeom>
        </p:spPr>
        <p:txBody>
          <a:bodyPr rtlCol="0">
            <a:noAutofit/>
          </a:bodyPr>
          <a:lstStyle/>
          <a:p>
            <a:pPr lvl="0"/>
            <a:endParaRPr lang="en-US" noProof="0"/>
          </a:p>
        </p:txBody>
      </p:sp>
      <p:sp>
        <p:nvSpPr>
          <p:cNvPr id="32" name="Picture Placeholder 31"/>
          <p:cNvSpPr>
            <a:spLocks noGrp="1"/>
          </p:cNvSpPr>
          <p:nvPr>
            <p:ph type="pic" sz="quarter" idx="17"/>
          </p:nvPr>
        </p:nvSpPr>
        <p:spPr>
          <a:xfrm>
            <a:off x="8020050" y="4173756"/>
            <a:ext cx="1562100" cy="1562100"/>
          </a:xfrm>
          <a:custGeom>
            <a:avLst/>
            <a:gdLst>
              <a:gd name="connsiteX0" fmla="*/ 0 w 1562100"/>
              <a:gd name="connsiteY0" fmla="*/ 0 h 1562100"/>
              <a:gd name="connsiteX1" fmla="*/ 1562100 w 1562100"/>
              <a:gd name="connsiteY1" fmla="*/ 0 h 1562100"/>
              <a:gd name="connsiteX2" fmla="*/ 1562100 w 1562100"/>
              <a:gd name="connsiteY2" fmla="*/ 1562100 h 1562100"/>
              <a:gd name="connsiteX3" fmla="*/ 0 w 1562100"/>
              <a:gd name="connsiteY3" fmla="*/ 1562100 h 1562100"/>
            </a:gdLst>
            <a:ahLst/>
            <a:cxnLst>
              <a:cxn ang="0">
                <a:pos x="connsiteX0" y="connsiteY0"/>
              </a:cxn>
              <a:cxn ang="0">
                <a:pos x="connsiteX1" y="connsiteY1"/>
              </a:cxn>
              <a:cxn ang="0">
                <a:pos x="connsiteX2" y="connsiteY2"/>
              </a:cxn>
              <a:cxn ang="0">
                <a:pos x="connsiteX3" y="connsiteY3"/>
              </a:cxn>
            </a:cxnLst>
            <a:rect l="l" t="t" r="r" b="b"/>
            <a:pathLst>
              <a:path w="1562100" h="1562100">
                <a:moveTo>
                  <a:pt x="0" y="0"/>
                </a:moveTo>
                <a:lnTo>
                  <a:pt x="1562100" y="0"/>
                </a:lnTo>
                <a:lnTo>
                  <a:pt x="1562100" y="1562100"/>
                </a:lnTo>
                <a:lnTo>
                  <a:pt x="0" y="1562100"/>
                </a:lnTo>
                <a:close/>
              </a:path>
            </a:pathLst>
          </a:custGeom>
        </p:spPr>
        <p:txBody>
          <a:bodyPr rtlCol="0">
            <a:noAutofit/>
          </a:bodyPr>
          <a:lstStyle/>
          <a:p>
            <a:pPr lvl="0"/>
            <a:endParaRPr lang="en-US" noProof="0"/>
          </a:p>
        </p:txBody>
      </p:sp>
      <p:sp>
        <p:nvSpPr>
          <p:cNvPr id="33" name="Picture Placeholder 32"/>
          <p:cNvSpPr>
            <a:spLocks noGrp="1"/>
          </p:cNvSpPr>
          <p:nvPr>
            <p:ph type="pic" sz="quarter" idx="18"/>
          </p:nvPr>
        </p:nvSpPr>
        <p:spPr>
          <a:xfrm>
            <a:off x="9582150" y="4173756"/>
            <a:ext cx="1562100" cy="1562100"/>
          </a:xfrm>
          <a:custGeom>
            <a:avLst/>
            <a:gdLst>
              <a:gd name="connsiteX0" fmla="*/ 0 w 1562100"/>
              <a:gd name="connsiteY0" fmla="*/ 0 h 1562100"/>
              <a:gd name="connsiteX1" fmla="*/ 1562100 w 1562100"/>
              <a:gd name="connsiteY1" fmla="*/ 0 h 1562100"/>
              <a:gd name="connsiteX2" fmla="*/ 1562100 w 1562100"/>
              <a:gd name="connsiteY2" fmla="*/ 1562100 h 1562100"/>
              <a:gd name="connsiteX3" fmla="*/ 0 w 1562100"/>
              <a:gd name="connsiteY3" fmla="*/ 1562100 h 1562100"/>
            </a:gdLst>
            <a:ahLst/>
            <a:cxnLst>
              <a:cxn ang="0">
                <a:pos x="connsiteX0" y="connsiteY0"/>
              </a:cxn>
              <a:cxn ang="0">
                <a:pos x="connsiteX1" y="connsiteY1"/>
              </a:cxn>
              <a:cxn ang="0">
                <a:pos x="connsiteX2" y="connsiteY2"/>
              </a:cxn>
              <a:cxn ang="0">
                <a:pos x="connsiteX3" y="connsiteY3"/>
              </a:cxn>
            </a:cxnLst>
            <a:rect l="l" t="t" r="r" b="b"/>
            <a:pathLst>
              <a:path w="1562100" h="1562100">
                <a:moveTo>
                  <a:pt x="0" y="0"/>
                </a:moveTo>
                <a:lnTo>
                  <a:pt x="1562100" y="0"/>
                </a:lnTo>
                <a:lnTo>
                  <a:pt x="1562100" y="1562100"/>
                </a:lnTo>
                <a:lnTo>
                  <a:pt x="0" y="1562100"/>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2143253497"/>
      </p:ext>
    </p:extLst>
  </p:cSld>
  <p:clrMapOvr>
    <a:masterClrMapping/>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Left_Blank">
    <p:spTree>
      <p:nvGrpSpPr>
        <p:cNvPr id="1" name=""/>
        <p:cNvGrpSpPr/>
        <p:nvPr/>
      </p:nvGrpSpPr>
      <p:grpSpPr>
        <a:xfrm>
          <a:off x="0" y="0"/>
          <a:ext cx="0" cy="0"/>
          <a:chOff x="0" y="0"/>
          <a:chExt cx="0" cy="0"/>
        </a:xfrm>
      </p:grpSpPr>
      <p:sp>
        <p:nvSpPr>
          <p:cNvPr id="5" name="Picture Placeholder 3"/>
          <p:cNvSpPr>
            <a:spLocks noGrp="1"/>
          </p:cNvSpPr>
          <p:nvPr>
            <p:ph type="pic" sz="quarter" idx="10"/>
          </p:nvPr>
        </p:nvSpPr>
        <p:spPr>
          <a:xfrm>
            <a:off x="1124464" y="114953"/>
            <a:ext cx="10455344" cy="4214790"/>
          </a:xfrm>
          <a:custGeom>
            <a:avLst/>
            <a:gdLst>
              <a:gd name="connsiteX0" fmla="*/ 4309860 w 11349862"/>
              <a:gd name="connsiteY0" fmla="*/ 1703957 h 4289005"/>
              <a:gd name="connsiteX1" fmla="*/ 4373012 w 11349862"/>
              <a:gd name="connsiteY1" fmla="*/ 1721917 h 4289005"/>
              <a:gd name="connsiteX2" fmla="*/ 4373012 w 11349862"/>
              <a:gd name="connsiteY2" fmla="*/ 1721917 h 4289005"/>
              <a:gd name="connsiteX3" fmla="*/ 4309860 w 11349862"/>
              <a:gd name="connsiteY3" fmla="*/ 1703957 h 4289005"/>
              <a:gd name="connsiteX4" fmla="*/ 3841837 w 11349862"/>
              <a:gd name="connsiteY4" fmla="*/ 1165812 h 4289005"/>
              <a:gd name="connsiteX5" fmla="*/ 3864323 w 11349862"/>
              <a:gd name="connsiteY5" fmla="*/ 1177300 h 4289005"/>
              <a:gd name="connsiteX6" fmla="*/ 3841837 w 11349862"/>
              <a:gd name="connsiteY6" fmla="*/ 1165812 h 4289005"/>
              <a:gd name="connsiteX7" fmla="*/ 3820002 w 11349862"/>
              <a:gd name="connsiteY7" fmla="*/ 805012 h 4289005"/>
              <a:gd name="connsiteX8" fmla="*/ 3821642 w 11349862"/>
              <a:gd name="connsiteY8" fmla="*/ 805052 h 4289005"/>
              <a:gd name="connsiteX9" fmla="*/ 3809863 w 11349862"/>
              <a:gd name="connsiteY9" fmla="*/ 806497 h 4289005"/>
              <a:gd name="connsiteX10" fmla="*/ 3820002 w 11349862"/>
              <a:gd name="connsiteY10" fmla="*/ 805012 h 4289005"/>
              <a:gd name="connsiteX11" fmla="*/ 5348673 w 11349862"/>
              <a:gd name="connsiteY11" fmla="*/ 0 h 4289005"/>
              <a:gd name="connsiteX12" fmla="*/ 5459912 w 11349862"/>
              <a:gd name="connsiteY12" fmla="*/ 35922 h 4289005"/>
              <a:gd name="connsiteX13" fmla="*/ 5580422 w 11349862"/>
              <a:gd name="connsiteY13" fmla="*/ 63152 h 4289005"/>
              <a:gd name="connsiteX14" fmla="*/ 5643573 w 11349862"/>
              <a:gd name="connsiteY14" fmla="*/ 102550 h 4289005"/>
              <a:gd name="connsiteX15" fmla="*/ 5718312 w 11349862"/>
              <a:gd name="connsiteY15" fmla="*/ 111241 h 4289005"/>
              <a:gd name="connsiteX16" fmla="*/ 5968021 w 11349862"/>
              <a:gd name="connsiteY16" fmla="*/ 249713 h 4289005"/>
              <a:gd name="connsiteX17" fmla="*/ 6209040 w 11349862"/>
              <a:gd name="connsiteY17" fmla="*/ 397455 h 4289005"/>
              <a:gd name="connsiteX18" fmla="*/ 7545649 w 11349862"/>
              <a:gd name="connsiteY18" fmla="*/ 1203952 h 4289005"/>
              <a:gd name="connsiteX19" fmla="*/ 7867779 w 11349862"/>
              <a:gd name="connsiteY19" fmla="*/ 1324463 h 4289005"/>
              <a:gd name="connsiteX20" fmla="*/ 8063607 w 11349862"/>
              <a:gd name="connsiteY20" fmla="*/ 1378924 h 4289005"/>
              <a:gd name="connsiteX21" fmla="*/ 8490604 w 11349862"/>
              <a:gd name="connsiteY21" fmla="*/ 1444974 h 4289005"/>
              <a:gd name="connsiteX22" fmla="*/ 8554335 w 11349862"/>
              <a:gd name="connsiteY22" fmla="*/ 1462935 h 4289005"/>
              <a:gd name="connsiteX23" fmla="*/ 8545065 w 11349862"/>
              <a:gd name="connsiteY23" fmla="*/ 1480895 h 4289005"/>
              <a:gd name="connsiteX24" fmla="*/ 8888053 w 11349862"/>
              <a:gd name="connsiteY24" fmla="*/ 1528984 h 4289005"/>
              <a:gd name="connsiteX25" fmla="*/ 9093150 w 11349862"/>
              <a:gd name="connsiteY25" fmla="*/ 1574175 h 4289005"/>
              <a:gd name="connsiteX26" fmla="*/ 9186429 w 11349862"/>
              <a:gd name="connsiteY26" fmla="*/ 1583445 h 4289005"/>
              <a:gd name="connsiteX27" fmla="*/ 9164992 w 11349862"/>
              <a:gd name="connsiteY27" fmla="*/ 1592716 h 4289005"/>
              <a:gd name="connsiteX28" fmla="*/ 9147032 w 11349862"/>
              <a:gd name="connsiteY28" fmla="*/ 1592716 h 4289005"/>
              <a:gd name="connsiteX29" fmla="*/ 9164992 w 11349862"/>
              <a:gd name="connsiteY29" fmla="*/ 1592716 h 4289005"/>
              <a:gd name="connsiteX30" fmla="*/ 9189326 w 11349862"/>
              <a:gd name="connsiteY30" fmla="*/ 1619367 h 4289005"/>
              <a:gd name="connsiteX31" fmla="*/ 9168468 w 11349862"/>
              <a:gd name="connsiteY31" fmla="*/ 1610676 h 4289005"/>
              <a:gd name="connsiteX32" fmla="*/ 9189326 w 11349862"/>
              <a:gd name="connsiteY32" fmla="*/ 1619367 h 4289005"/>
              <a:gd name="connsiteX33" fmla="*/ 9463368 w 11349862"/>
              <a:gd name="connsiteY33" fmla="*/ 1640804 h 4289005"/>
              <a:gd name="connsiteX34" fmla="*/ 10225242 w 11349862"/>
              <a:gd name="connsiteY34" fmla="*/ 1631534 h 4289005"/>
              <a:gd name="connsiteX35" fmla="*/ 10288393 w 11349862"/>
              <a:gd name="connsiteY35" fmla="*/ 1640804 h 4289005"/>
              <a:gd name="connsiteX36" fmla="*/ 10231035 w 11349862"/>
              <a:gd name="connsiteY36" fmla="*/ 1664559 h 4289005"/>
              <a:gd name="connsiteX37" fmla="*/ 9881674 w 11349862"/>
              <a:gd name="connsiteY37" fmla="*/ 1676726 h 4289005"/>
              <a:gd name="connsiteX38" fmla="*/ 9324899 w 11349862"/>
              <a:gd name="connsiteY38" fmla="*/ 1667456 h 4289005"/>
              <a:gd name="connsiteX39" fmla="*/ 9156301 w 11349862"/>
              <a:gd name="connsiteY39" fmla="*/ 1658765 h 4289005"/>
              <a:gd name="connsiteX40" fmla="*/ 9204389 w 11349862"/>
              <a:gd name="connsiteY40" fmla="*/ 1685996 h 4289005"/>
              <a:gd name="connsiteX41" fmla="*/ 9427447 w 11349862"/>
              <a:gd name="connsiteY41" fmla="*/ 1703957 h 4289005"/>
              <a:gd name="connsiteX42" fmla="*/ 9583878 w 11349862"/>
              <a:gd name="connsiteY42" fmla="*/ 1712647 h 4289005"/>
              <a:gd name="connsiteX43" fmla="*/ 9824317 w 11349862"/>
              <a:gd name="connsiteY43" fmla="*/ 1721917 h 4289005"/>
              <a:gd name="connsiteX44" fmla="*/ 9962786 w 11349862"/>
              <a:gd name="connsiteY44" fmla="*/ 1734084 h 4289005"/>
              <a:gd name="connsiteX45" fmla="*/ 9619799 w 11349862"/>
              <a:gd name="connsiteY45" fmla="*/ 1734084 h 4289005"/>
              <a:gd name="connsiteX46" fmla="*/ 9601838 w 11349862"/>
              <a:gd name="connsiteY46" fmla="*/ 1752045 h 4289005"/>
              <a:gd name="connsiteX47" fmla="*/ 9463368 w 11349862"/>
              <a:gd name="connsiteY47" fmla="*/ 1770006 h 4289005"/>
              <a:gd name="connsiteX48" fmla="*/ 9388050 w 11349862"/>
              <a:gd name="connsiteY48" fmla="*/ 1797237 h 4289005"/>
              <a:gd name="connsiteX49" fmla="*/ 9297668 w 11349862"/>
              <a:gd name="connsiteY49" fmla="*/ 1797237 h 4289005"/>
              <a:gd name="connsiteX50" fmla="*/ 9288398 w 11349862"/>
              <a:gd name="connsiteY50" fmla="*/ 1833158 h 4289005"/>
              <a:gd name="connsiteX51" fmla="*/ 8936720 w 11349862"/>
              <a:gd name="connsiteY51" fmla="*/ 1815198 h 4289005"/>
              <a:gd name="connsiteX52" fmla="*/ 8861401 w 11349862"/>
              <a:gd name="connsiteY52" fmla="*/ 1833158 h 4289005"/>
              <a:gd name="connsiteX53" fmla="*/ 9147032 w 11349862"/>
              <a:gd name="connsiteY53" fmla="*/ 1872556 h 4289005"/>
              <a:gd name="connsiteX54" fmla="*/ 9388050 w 11349862"/>
              <a:gd name="connsiteY54" fmla="*/ 1890517 h 4289005"/>
              <a:gd name="connsiteX55" fmla="*/ 9240310 w 11349862"/>
              <a:gd name="connsiteY55" fmla="*/ 1908478 h 4289005"/>
              <a:gd name="connsiteX56" fmla="*/ 9156301 w 11349862"/>
              <a:gd name="connsiteY56" fmla="*/ 1935709 h 4289005"/>
              <a:gd name="connsiteX57" fmla="*/ 8945410 w 11349862"/>
              <a:gd name="connsiteY57" fmla="*/ 1926438 h 4289005"/>
              <a:gd name="connsiteX58" fmla="*/ 9213659 w 11349862"/>
              <a:gd name="connsiteY58" fmla="*/ 1953669 h 4289005"/>
              <a:gd name="connsiteX59" fmla="*/ 9704387 w 11349862"/>
              <a:gd name="connsiteY59" fmla="*/ 1983797 h 4289005"/>
              <a:gd name="connsiteX60" fmla="*/ 10456990 w 11349862"/>
              <a:gd name="connsiteY60" fmla="*/ 2001758 h 4289005"/>
              <a:gd name="connsiteX61" fmla="*/ 10613420 w 11349862"/>
              <a:gd name="connsiteY61" fmla="*/ 2001758 h 4289005"/>
              <a:gd name="connsiteX62" fmla="*/ 10502181 w 11349862"/>
              <a:gd name="connsiteY62" fmla="*/ 2019719 h 4289005"/>
              <a:gd name="connsiteX63" fmla="*/ 10002184 w 11349862"/>
              <a:gd name="connsiteY63" fmla="*/ 2056220 h 4289005"/>
              <a:gd name="connsiteX64" fmla="*/ 9944826 w 11349862"/>
              <a:gd name="connsiteY64" fmla="*/ 2056220 h 4289005"/>
              <a:gd name="connsiteX65" fmla="*/ 9863714 w 11349862"/>
              <a:gd name="connsiteY65" fmla="*/ 2056220 h 4289005"/>
              <a:gd name="connsiteX66" fmla="*/ 9944826 w 11349862"/>
              <a:gd name="connsiteY66" fmla="*/ 2056220 h 4289005"/>
              <a:gd name="connsiteX67" fmla="*/ 10002184 w 11349862"/>
              <a:gd name="connsiteY67" fmla="*/ 2056220 h 4289005"/>
              <a:gd name="connsiteX68" fmla="*/ 10149923 w 11349862"/>
              <a:gd name="connsiteY68" fmla="*/ 2056220 h 4289005"/>
              <a:gd name="connsiteX69" fmla="*/ 10538102 w 11349862"/>
              <a:gd name="connsiteY69" fmla="*/ 2046950 h 4289005"/>
              <a:gd name="connsiteX70" fmla="*/ 10817939 w 11349862"/>
              <a:gd name="connsiteY70" fmla="*/ 2028989 h 4289005"/>
              <a:gd name="connsiteX71" fmla="*/ 10697429 w 11349862"/>
              <a:gd name="connsiteY71" fmla="*/ 2056220 h 4289005"/>
              <a:gd name="connsiteX72" fmla="*/ 10817939 w 11349862"/>
              <a:gd name="connsiteY72" fmla="*/ 2086347 h 4289005"/>
              <a:gd name="connsiteX73" fmla="*/ 10724660 w 11349862"/>
              <a:gd name="connsiteY73" fmla="*/ 2104308 h 4289005"/>
              <a:gd name="connsiteX74" fmla="*/ 10706699 w 11349862"/>
              <a:gd name="connsiteY74" fmla="*/ 2122269 h 4289005"/>
              <a:gd name="connsiteX75" fmla="*/ 10372402 w 11349862"/>
              <a:gd name="connsiteY75" fmla="*/ 2157611 h 4289005"/>
              <a:gd name="connsiteX76" fmla="*/ 10372402 w 11349862"/>
              <a:gd name="connsiteY76" fmla="*/ 2157611 h 4289005"/>
              <a:gd name="connsiteX77" fmla="*/ 10492911 w 11349862"/>
              <a:gd name="connsiteY77" fmla="*/ 2157611 h 4289005"/>
              <a:gd name="connsiteX78" fmla="*/ 10324314 w 11349862"/>
              <a:gd name="connsiteY78" fmla="*/ 2197009 h 4289005"/>
              <a:gd name="connsiteX79" fmla="*/ 9984223 w 11349862"/>
              <a:gd name="connsiteY79" fmla="*/ 2214970 h 4289005"/>
              <a:gd name="connsiteX80" fmla="*/ 9583878 w 11349862"/>
              <a:gd name="connsiteY80" fmla="*/ 2224240 h 4289005"/>
              <a:gd name="connsiteX81" fmla="*/ 9743205 w 11349862"/>
              <a:gd name="connsiteY81" fmla="*/ 2242201 h 4289005"/>
              <a:gd name="connsiteX82" fmla="*/ 10520142 w 11349862"/>
              <a:gd name="connsiteY82" fmla="*/ 2242201 h 4289005"/>
              <a:gd name="connsiteX83" fmla="*/ 10827209 w 11349862"/>
              <a:gd name="connsiteY83" fmla="*/ 2232930 h 4289005"/>
              <a:gd name="connsiteX84" fmla="*/ 10679469 w 11349862"/>
              <a:gd name="connsiteY84" fmla="*/ 2260161 h 4289005"/>
              <a:gd name="connsiteX85" fmla="*/ 10799978 w 11349862"/>
              <a:gd name="connsiteY85" fmla="*/ 2260161 h 4289005"/>
              <a:gd name="connsiteX86" fmla="*/ 10779121 w 11349862"/>
              <a:gd name="connsiteY86" fmla="*/ 2287392 h 4289005"/>
              <a:gd name="connsiteX87" fmla="*/ 10827209 w 11349862"/>
              <a:gd name="connsiteY87" fmla="*/ 2287392 h 4289005"/>
              <a:gd name="connsiteX88" fmla="*/ 10706699 w 11349862"/>
              <a:gd name="connsiteY88" fmla="*/ 2326211 h 4289005"/>
              <a:gd name="connsiteX89" fmla="*/ 9908905 w 11349862"/>
              <a:gd name="connsiteY89" fmla="*/ 2389363 h 4289005"/>
              <a:gd name="connsiteX90" fmla="*/ 9520726 w 11349862"/>
              <a:gd name="connsiteY90" fmla="*/ 2389363 h 4289005"/>
              <a:gd name="connsiteX91" fmla="*/ 9743205 w 11349862"/>
              <a:gd name="connsiteY91" fmla="*/ 2398633 h 4289005"/>
              <a:gd name="connsiteX92" fmla="*/ 10047375 w 11349862"/>
              <a:gd name="connsiteY92" fmla="*/ 2407324 h 4289005"/>
              <a:gd name="connsiteX93" fmla="*/ 10667302 w 11349862"/>
              <a:gd name="connsiteY93" fmla="*/ 2416594 h 4289005"/>
              <a:gd name="connsiteX94" fmla="*/ 10809248 w 11349862"/>
              <a:gd name="connsiteY94" fmla="*/ 2398633 h 4289005"/>
              <a:gd name="connsiteX95" fmla="*/ 10706699 w 11349862"/>
              <a:gd name="connsiteY95" fmla="*/ 2425864 h 4289005"/>
              <a:gd name="connsiteX96" fmla="*/ 10465681 w 11349862"/>
              <a:gd name="connsiteY96" fmla="*/ 2464682 h 4289005"/>
              <a:gd name="connsiteX97" fmla="*/ 10381672 w 11349862"/>
              <a:gd name="connsiteY97" fmla="*/ 2491913 h 4289005"/>
              <a:gd name="connsiteX98" fmla="*/ 10827209 w 11349862"/>
              <a:gd name="connsiteY98" fmla="*/ 2464682 h 4289005"/>
              <a:gd name="connsiteX99" fmla="*/ 10920487 w 11349862"/>
              <a:gd name="connsiteY99" fmla="*/ 2482643 h 4289005"/>
              <a:gd name="connsiteX100" fmla="*/ 10799978 w 11349862"/>
              <a:gd name="connsiteY100" fmla="*/ 2509874 h 4289005"/>
              <a:gd name="connsiteX101" fmla="*/ 10095462 w 11349862"/>
              <a:gd name="connsiteY101" fmla="*/ 2575923 h 4289005"/>
              <a:gd name="connsiteX102" fmla="*/ 9872984 w 11349862"/>
              <a:gd name="connsiteY102" fmla="*/ 2603154 h 4289005"/>
              <a:gd name="connsiteX103" fmla="*/ 9722347 w 11349862"/>
              <a:gd name="connsiteY103" fmla="*/ 2603154 h 4289005"/>
              <a:gd name="connsiteX104" fmla="*/ 9917595 w 11349862"/>
              <a:gd name="connsiteY104" fmla="*/ 2612424 h 4289005"/>
              <a:gd name="connsiteX105" fmla="*/ 10131384 w 11349862"/>
              <a:gd name="connsiteY105" fmla="*/ 2612424 h 4289005"/>
              <a:gd name="connsiteX106" fmla="*/ 10104732 w 11349862"/>
              <a:gd name="connsiteY106" fmla="*/ 2648346 h 4289005"/>
              <a:gd name="connsiteX107" fmla="*/ 9649926 w 11349862"/>
              <a:gd name="connsiteY107" fmla="*/ 2669783 h 4289005"/>
              <a:gd name="connsiteX108" fmla="*/ 9204389 w 11349862"/>
              <a:gd name="connsiteY108" fmla="*/ 2657616 h 4289005"/>
              <a:gd name="connsiteX109" fmla="*/ 9111111 w 11349862"/>
              <a:gd name="connsiteY109" fmla="*/ 2648346 h 4289005"/>
              <a:gd name="connsiteX110" fmla="*/ 9195119 w 11349862"/>
              <a:gd name="connsiteY110" fmla="*/ 2669783 h 4289005"/>
              <a:gd name="connsiteX111" fmla="*/ 10074605 w 11349862"/>
              <a:gd name="connsiteY111" fmla="*/ 2678474 h 4289005"/>
              <a:gd name="connsiteX112" fmla="*/ 10465681 w 11349862"/>
              <a:gd name="connsiteY112" fmla="*/ 2678474 h 4289005"/>
              <a:gd name="connsiteX113" fmla="*/ 10631381 w 11349862"/>
              <a:gd name="connsiteY113" fmla="*/ 2657616 h 4289005"/>
              <a:gd name="connsiteX114" fmla="*/ 10667302 w 11349862"/>
              <a:gd name="connsiteY114" fmla="*/ 2687744 h 4289005"/>
              <a:gd name="connsiteX115" fmla="*/ 10751890 w 11349862"/>
              <a:gd name="connsiteY115" fmla="*/ 2687744 h 4289005"/>
              <a:gd name="connsiteX116" fmla="*/ 10724660 w 11349862"/>
              <a:gd name="connsiteY116" fmla="*/ 2705704 h 4289005"/>
              <a:gd name="connsiteX117" fmla="*/ 10787811 w 11349862"/>
              <a:gd name="connsiteY117" fmla="*/ 2741626 h 4289005"/>
              <a:gd name="connsiteX118" fmla="*/ 10899051 w 11349862"/>
              <a:gd name="connsiteY118" fmla="*/ 2732935 h 4289005"/>
              <a:gd name="connsiteX119" fmla="*/ 10938448 w 11349862"/>
              <a:gd name="connsiteY119" fmla="*/ 2750896 h 4289005"/>
              <a:gd name="connsiteX120" fmla="*/ 10983639 w 11349862"/>
              <a:gd name="connsiteY120" fmla="*/ 2768857 h 4289005"/>
              <a:gd name="connsiteX121" fmla="*/ 10929178 w 11349862"/>
              <a:gd name="connsiteY121" fmla="*/ 2768857 h 4289005"/>
              <a:gd name="connsiteX122" fmla="*/ 10817939 w 11349862"/>
              <a:gd name="connsiteY122" fmla="*/ 2808255 h 4289005"/>
              <a:gd name="connsiteX123" fmla="*/ 10715969 w 11349862"/>
              <a:gd name="connsiteY123" fmla="*/ 2844176 h 4289005"/>
              <a:gd name="connsiteX124" fmla="*/ 10751890 w 11349862"/>
              <a:gd name="connsiteY124" fmla="*/ 2852867 h 4289005"/>
              <a:gd name="connsiteX125" fmla="*/ 10390363 w 11349862"/>
              <a:gd name="connsiteY125" fmla="*/ 2901535 h 4289005"/>
              <a:gd name="connsiteX126" fmla="*/ 10520142 w 11349862"/>
              <a:gd name="connsiteY126" fmla="*/ 2901535 h 4289005"/>
              <a:gd name="connsiteX127" fmla="*/ 10538102 w 11349862"/>
              <a:gd name="connsiteY127" fmla="*/ 2919496 h 4289005"/>
              <a:gd name="connsiteX128" fmla="*/ 10853860 w 11349862"/>
              <a:gd name="connsiteY128" fmla="*/ 2901535 h 4289005"/>
              <a:gd name="connsiteX129" fmla="*/ 10799978 w 11349862"/>
              <a:gd name="connsiteY129" fmla="*/ 2910226 h 4289005"/>
              <a:gd name="connsiteX130" fmla="*/ 10465681 w 11349862"/>
              <a:gd name="connsiteY130" fmla="*/ 2955417 h 4289005"/>
              <a:gd name="connsiteX131" fmla="*/ 10586190 w 11349862"/>
              <a:gd name="connsiteY131" fmla="*/ 2973378 h 4289005"/>
              <a:gd name="connsiteX132" fmla="*/ 10706699 w 11349862"/>
              <a:gd name="connsiteY132" fmla="*/ 2973378 h 4289005"/>
              <a:gd name="connsiteX133" fmla="*/ 10845169 w 11349862"/>
              <a:gd name="connsiteY133" fmla="*/ 2982648 h 4289005"/>
              <a:gd name="connsiteX134" fmla="*/ 10306354 w 11349862"/>
              <a:gd name="connsiteY134" fmla="*/ 3075928 h 4289005"/>
              <a:gd name="connsiteX135" fmla="*/ 10083296 w 11349862"/>
              <a:gd name="connsiteY135" fmla="*/ 3093889 h 4289005"/>
              <a:gd name="connsiteX136" fmla="*/ 10077502 w 11349862"/>
              <a:gd name="connsiteY136" fmla="*/ 3121120 h 4289005"/>
              <a:gd name="connsiteX137" fmla="*/ 10056645 w 11349862"/>
              <a:gd name="connsiteY137" fmla="*/ 3111850 h 4289005"/>
              <a:gd name="connsiteX138" fmla="*/ 10077502 w 11349862"/>
              <a:gd name="connsiteY138" fmla="*/ 3121120 h 4289005"/>
              <a:gd name="connsiteX139" fmla="*/ 10269853 w 11349862"/>
              <a:gd name="connsiteY139" fmla="*/ 3111850 h 4289005"/>
              <a:gd name="connsiteX140" fmla="*/ 10528832 w 11349862"/>
              <a:gd name="connsiteY140" fmla="*/ 3093889 h 4289005"/>
              <a:gd name="connsiteX141" fmla="*/ 10899051 w 11349862"/>
              <a:gd name="connsiteY141" fmla="*/ 3075928 h 4289005"/>
              <a:gd name="connsiteX142" fmla="*/ 10779121 w 11349862"/>
              <a:gd name="connsiteY142" fmla="*/ 3111850 h 4289005"/>
              <a:gd name="connsiteX143" fmla="*/ 10483641 w 11349862"/>
              <a:gd name="connsiteY143" fmla="*/ 3151248 h 4289005"/>
              <a:gd name="connsiteX144" fmla="*/ 10327211 w 11349862"/>
              <a:gd name="connsiteY144" fmla="*/ 3159938 h 4289005"/>
              <a:gd name="connsiteX145" fmla="*/ 10408323 w 11349862"/>
              <a:gd name="connsiteY145" fmla="*/ 3187169 h 4289005"/>
              <a:gd name="connsiteX146" fmla="*/ 9917595 w 11349862"/>
              <a:gd name="connsiteY146" fmla="*/ 3214400 h 4289005"/>
              <a:gd name="connsiteX147" fmla="*/ 9863714 w 11349862"/>
              <a:gd name="connsiteY147" fmla="*/ 3232361 h 4289005"/>
              <a:gd name="connsiteX148" fmla="*/ 9556647 w 11349862"/>
              <a:gd name="connsiteY148" fmla="*/ 3241631 h 4289005"/>
              <a:gd name="connsiteX149" fmla="*/ 9704387 w 11349862"/>
              <a:gd name="connsiteY149" fmla="*/ 3253798 h 4289005"/>
              <a:gd name="connsiteX150" fmla="*/ 9872984 w 11349862"/>
              <a:gd name="connsiteY150" fmla="*/ 3262489 h 4289005"/>
              <a:gd name="connsiteX151" fmla="*/ 9704387 w 11349862"/>
              <a:gd name="connsiteY151" fmla="*/ 3262489 h 4289005"/>
              <a:gd name="connsiteX152" fmla="*/ 9418177 w 11349862"/>
              <a:gd name="connsiteY152" fmla="*/ 3271759 h 4289005"/>
              <a:gd name="connsiteX153" fmla="*/ 9685847 w 11349862"/>
              <a:gd name="connsiteY153" fmla="*/ 3280449 h 4289005"/>
              <a:gd name="connsiteX154" fmla="*/ 9596044 w 11349862"/>
              <a:gd name="connsiteY154" fmla="*/ 3289719 h 4289005"/>
              <a:gd name="connsiteX155" fmla="*/ 9788396 w 11349862"/>
              <a:gd name="connsiteY155" fmla="*/ 3298410 h 4289005"/>
              <a:gd name="connsiteX156" fmla="*/ 10113423 w 11349862"/>
              <a:gd name="connsiteY156" fmla="*/ 3307680 h 4289005"/>
              <a:gd name="connsiteX157" fmla="*/ 10604151 w 11349862"/>
              <a:gd name="connsiteY157" fmla="*/ 3277552 h 4289005"/>
              <a:gd name="connsiteX158" fmla="*/ 10576920 w 11349862"/>
              <a:gd name="connsiteY158" fmla="*/ 3298410 h 4289005"/>
              <a:gd name="connsiteX159" fmla="*/ 10465681 w 11349862"/>
              <a:gd name="connsiteY159" fmla="*/ 3334911 h 4289005"/>
              <a:gd name="connsiteX160" fmla="*/ 10640651 w 11349862"/>
              <a:gd name="connsiteY160" fmla="*/ 3352872 h 4289005"/>
              <a:gd name="connsiteX161" fmla="*/ 10576920 w 11349862"/>
              <a:gd name="connsiteY161" fmla="*/ 3365039 h 4289005"/>
              <a:gd name="connsiteX162" fmla="*/ 10502181 w 11349862"/>
              <a:gd name="connsiteY162" fmla="*/ 3383000 h 4289005"/>
              <a:gd name="connsiteX163" fmla="*/ 10751890 w 11349862"/>
              <a:gd name="connsiteY163" fmla="*/ 3352872 h 4289005"/>
              <a:gd name="connsiteX164" fmla="*/ 10947718 w 11349862"/>
              <a:gd name="connsiteY164" fmla="*/ 3343602 h 4289005"/>
              <a:gd name="connsiteX165" fmla="*/ 10794184 w 11349862"/>
              <a:gd name="connsiteY165" fmla="*/ 3383000 h 4289005"/>
              <a:gd name="connsiteX166" fmla="*/ 10817939 w 11349862"/>
              <a:gd name="connsiteY166" fmla="*/ 3391690 h 4289005"/>
              <a:gd name="connsiteX167" fmla="*/ 10742620 w 11349862"/>
              <a:gd name="connsiteY167" fmla="*/ 3400960 h 4289005"/>
              <a:gd name="connsiteX168" fmla="*/ 10742620 w 11349862"/>
              <a:gd name="connsiteY168" fmla="*/ 3400960 h 4289005"/>
              <a:gd name="connsiteX169" fmla="*/ 10658611 w 11349862"/>
              <a:gd name="connsiteY169" fmla="*/ 3410230 h 4289005"/>
              <a:gd name="connsiteX170" fmla="*/ 10595460 w 11349862"/>
              <a:gd name="connsiteY170" fmla="*/ 3428191 h 4289005"/>
              <a:gd name="connsiteX171" fmla="*/ 10853860 w 11349862"/>
              <a:gd name="connsiteY171" fmla="*/ 3400960 h 4289005"/>
              <a:gd name="connsiteX172" fmla="*/ 10983639 w 11349862"/>
              <a:gd name="connsiteY172" fmla="*/ 3418921 h 4289005"/>
              <a:gd name="connsiteX173" fmla="*/ 11122109 w 11349862"/>
              <a:gd name="connsiteY173" fmla="*/ 3418921 h 4289005"/>
              <a:gd name="connsiteX174" fmla="*/ 10799978 w 11349862"/>
              <a:gd name="connsiteY174" fmla="*/ 3473383 h 4289005"/>
              <a:gd name="connsiteX175" fmla="*/ 10399632 w 11349862"/>
              <a:gd name="connsiteY175" fmla="*/ 3512201 h 4289005"/>
              <a:gd name="connsiteX176" fmla="*/ 10381672 w 11349862"/>
              <a:gd name="connsiteY176" fmla="*/ 3530741 h 4289005"/>
              <a:gd name="connsiteX177" fmla="*/ 10225242 w 11349862"/>
              <a:gd name="connsiteY177" fmla="*/ 3548702 h 4289005"/>
              <a:gd name="connsiteX178" fmla="*/ 10261163 w 11349862"/>
              <a:gd name="connsiteY178" fmla="*/ 3557393 h 4289005"/>
              <a:gd name="connsiteX179" fmla="*/ 10547372 w 11349862"/>
              <a:gd name="connsiteY179" fmla="*/ 3548702 h 4289005"/>
              <a:gd name="connsiteX180" fmla="*/ 10604151 w 11349862"/>
              <a:gd name="connsiteY180" fmla="*/ 3530741 h 4289005"/>
              <a:gd name="connsiteX181" fmla="*/ 10586190 w 11349862"/>
              <a:gd name="connsiteY181" fmla="*/ 3557393 h 4289005"/>
              <a:gd name="connsiteX182" fmla="*/ 10751890 w 11349862"/>
              <a:gd name="connsiteY182" fmla="*/ 3548702 h 4289005"/>
              <a:gd name="connsiteX183" fmla="*/ 10920487 w 11349862"/>
              <a:gd name="connsiteY183" fmla="*/ 3530741 h 4289005"/>
              <a:gd name="connsiteX184" fmla="*/ 10706699 w 11349862"/>
              <a:gd name="connsiteY184" fmla="*/ 3557393 h 4289005"/>
              <a:gd name="connsiteX185" fmla="*/ 10528832 w 11349862"/>
              <a:gd name="connsiteY185" fmla="*/ 3596791 h 4289005"/>
              <a:gd name="connsiteX186" fmla="*/ 10938448 w 11349862"/>
              <a:gd name="connsiteY186" fmla="*/ 3548702 h 4289005"/>
              <a:gd name="connsiteX187" fmla="*/ 11224657 w 11349862"/>
              <a:gd name="connsiteY187" fmla="*/ 3530741 h 4289005"/>
              <a:gd name="connsiteX188" fmla="*/ 11242618 w 11349862"/>
              <a:gd name="connsiteY188" fmla="*/ 3548702 h 4289005"/>
              <a:gd name="connsiteX189" fmla="*/ 11290706 w 11349862"/>
              <a:gd name="connsiteY189" fmla="*/ 3548702 h 4289005"/>
              <a:gd name="connsiteX190" fmla="*/ 11104148 w 11349862"/>
              <a:gd name="connsiteY190" fmla="*/ 3584624 h 4289005"/>
              <a:gd name="connsiteX191" fmla="*/ 11188157 w 11349862"/>
              <a:gd name="connsiteY191" fmla="*/ 3584624 h 4289005"/>
              <a:gd name="connsiteX192" fmla="*/ 11206117 w 11349862"/>
              <a:gd name="connsiteY192" fmla="*/ 3605482 h 4289005"/>
              <a:gd name="connsiteX193" fmla="*/ 11251308 w 11349862"/>
              <a:gd name="connsiteY193" fmla="*/ 3623442 h 4289005"/>
              <a:gd name="connsiteX194" fmla="*/ 11058957 w 11349862"/>
              <a:gd name="connsiteY194" fmla="*/ 3650673 h 4289005"/>
              <a:gd name="connsiteX195" fmla="*/ 11001599 w 11349862"/>
              <a:gd name="connsiteY195" fmla="*/ 3677904 h 4289005"/>
              <a:gd name="connsiteX196" fmla="*/ 10715969 w 11349862"/>
              <a:gd name="connsiteY196" fmla="*/ 3717302 h 4289005"/>
              <a:gd name="connsiteX197" fmla="*/ 10408323 w 11349862"/>
              <a:gd name="connsiteY197" fmla="*/ 3743953 h 4289005"/>
              <a:gd name="connsiteX198" fmla="*/ 10502181 w 11349862"/>
              <a:gd name="connsiteY198" fmla="*/ 3753223 h 4289005"/>
              <a:gd name="connsiteX199" fmla="*/ 11233348 w 11349862"/>
              <a:gd name="connsiteY199" fmla="*/ 3677904 h 4289005"/>
              <a:gd name="connsiteX200" fmla="*/ 11335897 w 11349862"/>
              <a:gd name="connsiteY200" fmla="*/ 3687174 h 4289005"/>
              <a:gd name="connsiteX201" fmla="*/ 11272745 w 11349862"/>
              <a:gd name="connsiteY201" fmla="*/ 3705135 h 4289005"/>
              <a:gd name="connsiteX202" fmla="*/ 10327211 w 11349862"/>
              <a:gd name="connsiteY202" fmla="*/ 3825646 h 4289005"/>
              <a:gd name="connsiteX203" fmla="*/ 10547372 w 11349862"/>
              <a:gd name="connsiteY203" fmla="*/ 3816376 h 4289005"/>
              <a:gd name="connsiteX204" fmla="*/ 10520142 w 11349862"/>
              <a:gd name="connsiteY204" fmla="*/ 3825646 h 4289005"/>
              <a:gd name="connsiteX205" fmla="*/ 10613420 w 11349862"/>
              <a:gd name="connsiteY205" fmla="*/ 3837233 h 4289005"/>
              <a:gd name="connsiteX206" fmla="*/ 10827209 w 11349862"/>
              <a:gd name="connsiteY206" fmla="*/ 3837233 h 4289005"/>
              <a:gd name="connsiteX207" fmla="*/ 10817939 w 11349862"/>
              <a:gd name="connsiteY207" fmla="*/ 3846504 h 4289005"/>
              <a:gd name="connsiteX208" fmla="*/ 10315044 w 11349862"/>
              <a:gd name="connsiteY208" fmla="*/ 3900386 h 4289005"/>
              <a:gd name="connsiteX209" fmla="*/ 10456990 w 11349862"/>
              <a:gd name="connsiteY209" fmla="*/ 3909656 h 4289005"/>
              <a:gd name="connsiteX210" fmla="*/ 10688739 w 11349862"/>
              <a:gd name="connsiteY210" fmla="*/ 3900386 h 4289005"/>
              <a:gd name="connsiteX211" fmla="*/ 10706699 w 11349862"/>
              <a:gd name="connsiteY211" fmla="*/ 3909656 h 4289005"/>
              <a:gd name="connsiteX212" fmla="*/ 10595460 w 11349862"/>
              <a:gd name="connsiteY212" fmla="*/ 3936887 h 4289005"/>
              <a:gd name="connsiteX213" fmla="*/ 10827209 w 11349862"/>
              <a:gd name="connsiteY213" fmla="*/ 3909656 h 4289005"/>
              <a:gd name="connsiteX214" fmla="*/ 11001599 w 11349862"/>
              <a:gd name="connsiteY214" fmla="*/ 3900386 h 4289005"/>
              <a:gd name="connsiteX215" fmla="*/ 10938448 w 11349862"/>
              <a:gd name="connsiteY215" fmla="*/ 3918926 h 4289005"/>
              <a:gd name="connsiteX216" fmla="*/ 11001599 w 11349862"/>
              <a:gd name="connsiteY216" fmla="*/ 3927617 h 4289005"/>
              <a:gd name="connsiteX217" fmla="*/ 11188157 w 11349862"/>
              <a:gd name="connsiteY217" fmla="*/ 3936887 h 4289005"/>
              <a:gd name="connsiteX218" fmla="*/ 11345167 w 11349862"/>
              <a:gd name="connsiteY218" fmla="*/ 3936887 h 4289005"/>
              <a:gd name="connsiteX219" fmla="*/ 11290706 w 11349862"/>
              <a:gd name="connsiteY219" fmla="*/ 3967015 h 4289005"/>
              <a:gd name="connsiteX220" fmla="*/ 11233348 w 11349862"/>
              <a:gd name="connsiteY220" fmla="*/ 4002936 h 4289005"/>
              <a:gd name="connsiteX221" fmla="*/ 10845169 w 11349862"/>
              <a:gd name="connsiteY221" fmla="*/ 4057398 h 4289005"/>
              <a:gd name="connsiteX222" fmla="*/ 10465681 w 11349862"/>
              <a:gd name="connsiteY222" fmla="*/ 4123447 h 4289005"/>
              <a:gd name="connsiteX223" fmla="*/ 8999871 w 11349862"/>
              <a:gd name="connsiteY223" fmla="*/ 4141408 h 4289005"/>
              <a:gd name="connsiteX224" fmla="*/ 8647613 w 11349862"/>
              <a:gd name="connsiteY224" fmla="*/ 4141408 h 4289005"/>
              <a:gd name="connsiteX225" fmla="*/ 8295355 w 11349862"/>
              <a:gd name="connsiteY225" fmla="*/ 4096216 h 4289005"/>
              <a:gd name="connsiteX226" fmla="*/ 8081567 w 11349862"/>
              <a:gd name="connsiteY226" fmla="*/ 4087526 h 4289005"/>
              <a:gd name="connsiteX227" fmla="*/ 8081567 w 11349862"/>
              <a:gd name="connsiteY227" fmla="*/ 4087526 h 4289005"/>
              <a:gd name="connsiteX228" fmla="*/ 8286085 w 11349862"/>
              <a:gd name="connsiteY228" fmla="*/ 4114177 h 4289005"/>
              <a:gd name="connsiteX229" fmla="*/ 8433825 w 11349862"/>
              <a:gd name="connsiteY229" fmla="*/ 4150678 h 4289005"/>
              <a:gd name="connsiteX230" fmla="*/ 8295355 w 11349862"/>
              <a:gd name="connsiteY230" fmla="*/ 4132717 h 4289005"/>
              <a:gd name="connsiteX231" fmla="*/ 8240895 w 11349862"/>
              <a:gd name="connsiteY231" fmla="*/ 4123447 h 4289005"/>
              <a:gd name="connsiteX232" fmla="*/ 8183537 w 11349862"/>
              <a:gd name="connsiteY232" fmla="*/ 4114177 h 4289005"/>
              <a:gd name="connsiteX233" fmla="*/ 8129655 w 11349862"/>
              <a:gd name="connsiteY233" fmla="*/ 4105486 h 4289005"/>
              <a:gd name="connsiteX234" fmla="*/ 8129655 w 11349862"/>
              <a:gd name="connsiteY234" fmla="*/ 4105486 h 4289005"/>
              <a:gd name="connsiteX235" fmla="*/ 8183537 w 11349862"/>
              <a:gd name="connsiteY235" fmla="*/ 4114177 h 4289005"/>
              <a:gd name="connsiteX236" fmla="*/ 8240895 w 11349862"/>
              <a:gd name="connsiteY236" fmla="*/ 4123447 h 4289005"/>
              <a:gd name="connsiteX237" fmla="*/ 8295355 w 11349862"/>
              <a:gd name="connsiteY237" fmla="*/ 4132717 h 4289005"/>
              <a:gd name="connsiteX238" fmla="*/ 8740892 w 11349862"/>
              <a:gd name="connsiteY238" fmla="*/ 4208037 h 4289005"/>
              <a:gd name="connsiteX239" fmla="*/ 9890944 w 11349862"/>
              <a:gd name="connsiteY239" fmla="*/ 4243958 h 4289005"/>
              <a:gd name="connsiteX240" fmla="*/ 10140653 w 11349862"/>
              <a:gd name="connsiteY240" fmla="*/ 4252649 h 4289005"/>
              <a:gd name="connsiteX241" fmla="*/ 10185844 w 11349862"/>
              <a:gd name="connsiteY241" fmla="*/ 4234688 h 4289005"/>
              <a:gd name="connsiteX242" fmla="*/ 10354441 w 11349862"/>
              <a:gd name="connsiteY242" fmla="*/ 4261919 h 4289005"/>
              <a:gd name="connsiteX243" fmla="*/ 10158614 w 11349862"/>
              <a:gd name="connsiteY243" fmla="*/ 4279880 h 4289005"/>
              <a:gd name="connsiteX244" fmla="*/ 9213659 w 11349862"/>
              <a:gd name="connsiteY244" fmla="*/ 4279880 h 4289005"/>
              <a:gd name="connsiteX245" fmla="*/ 8111695 w 11349862"/>
              <a:gd name="connsiteY245" fmla="*/ 4198767 h 4289005"/>
              <a:gd name="connsiteX246" fmla="*/ 7674849 w 11349862"/>
              <a:gd name="connsiteY246" fmla="*/ 4105486 h 4289005"/>
              <a:gd name="connsiteX247" fmla="*/ 6961643 w 11349862"/>
              <a:gd name="connsiteY247" fmla="*/ 3837233 h 4289005"/>
              <a:gd name="connsiteX248" fmla="*/ 7006834 w 11349862"/>
              <a:gd name="connsiteY248" fmla="*/ 3882425 h 4289005"/>
              <a:gd name="connsiteX249" fmla="*/ 7879947 w 11349862"/>
              <a:gd name="connsiteY249" fmla="*/ 4189496 h 4289005"/>
              <a:gd name="connsiteX250" fmla="*/ 7711349 w 11349862"/>
              <a:gd name="connsiteY250" fmla="*/ 4168639 h 4289005"/>
              <a:gd name="connsiteX251" fmla="*/ 6569988 w 11349862"/>
              <a:gd name="connsiteY251" fmla="*/ 3687174 h 4289005"/>
              <a:gd name="connsiteX252" fmla="*/ 5736272 w 11349862"/>
              <a:gd name="connsiteY252" fmla="*/ 3133287 h 4289005"/>
              <a:gd name="connsiteX253" fmla="*/ 5441952 w 11349862"/>
              <a:gd name="connsiteY253" fmla="*/ 2955417 h 4289005"/>
              <a:gd name="connsiteX254" fmla="*/ 5254815 w 11349862"/>
              <a:gd name="connsiteY254" fmla="*/ 2910226 h 4289005"/>
              <a:gd name="connsiteX255" fmla="*/ 5023066 w 11349862"/>
              <a:gd name="connsiteY255" fmla="*/ 2789715 h 4289005"/>
              <a:gd name="connsiteX256" fmla="*/ 4261772 w 11349862"/>
              <a:gd name="connsiteY256" fmla="*/ 2527835 h 4289005"/>
              <a:gd name="connsiteX257" fmla="*/ 4234542 w 11349862"/>
              <a:gd name="connsiteY257" fmla="*/ 2537105 h 4289005"/>
              <a:gd name="connsiteX258" fmla="*/ 4258296 w 11349862"/>
              <a:gd name="connsiteY258" fmla="*/ 2527835 h 4289005"/>
              <a:gd name="connsiteX259" fmla="*/ 4225272 w 11349862"/>
              <a:gd name="connsiteY259" fmla="*/ 2519144 h 4289005"/>
              <a:gd name="connsiteX260" fmla="*/ 4189351 w 11349862"/>
              <a:gd name="connsiteY260" fmla="*/ 2509874 h 4289005"/>
              <a:gd name="connsiteX261" fmla="*/ 4189351 w 11349862"/>
              <a:gd name="connsiteY261" fmla="*/ 2509874 h 4289005"/>
              <a:gd name="connsiteX262" fmla="*/ 4189351 w 11349862"/>
              <a:gd name="connsiteY262" fmla="*/ 2519144 h 4289005"/>
              <a:gd name="connsiteX263" fmla="*/ 4114033 w 11349862"/>
              <a:gd name="connsiteY263" fmla="*/ 2501183 h 4289005"/>
              <a:gd name="connsiteX264" fmla="*/ 4114033 w 11349862"/>
              <a:gd name="connsiteY264" fmla="*/ 2501183 h 4289005"/>
              <a:gd name="connsiteX265" fmla="*/ 4068842 w 11349862"/>
              <a:gd name="connsiteY265" fmla="*/ 2482643 h 4289005"/>
              <a:gd name="connsiteX266" fmla="*/ 4020754 w 11349862"/>
              <a:gd name="connsiteY266" fmla="*/ 2473952 h 4289005"/>
              <a:gd name="connsiteX267" fmla="*/ 3984833 w 11349862"/>
              <a:gd name="connsiteY267" fmla="*/ 2471056 h 4289005"/>
              <a:gd name="connsiteX268" fmla="*/ 3364326 w 11349862"/>
              <a:gd name="connsiteY268" fmla="*/ 2389363 h 4289005"/>
              <a:gd name="connsiteX269" fmla="*/ 2918789 w 11349862"/>
              <a:gd name="connsiteY269" fmla="*/ 2371402 h 4289005"/>
              <a:gd name="connsiteX270" fmla="*/ 2130265 w 11349862"/>
              <a:gd name="connsiteY270" fmla="*/ 2344171 h 4289005"/>
              <a:gd name="connsiteX271" fmla="*/ 516716 w 11349862"/>
              <a:gd name="connsiteY271" fmla="*/ 2567233 h 4289005"/>
              <a:gd name="connsiteX272" fmla="*/ 230506 w 11349862"/>
              <a:gd name="connsiteY272" fmla="*/ 2669783 h 4289005"/>
              <a:gd name="connsiteX273" fmla="*/ 194585 w 11349862"/>
              <a:gd name="connsiteY273" fmla="*/ 2621115 h 4289005"/>
              <a:gd name="connsiteX274" fmla="*/ 127958 w 11349862"/>
              <a:gd name="connsiteY274" fmla="*/ 2630385 h 4289005"/>
              <a:gd name="connsiteX275" fmla="*/ 25988 w 11349862"/>
              <a:gd name="connsiteY275" fmla="*/ 2585193 h 4289005"/>
              <a:gd name="connsiteX276" fmla="*/ 109997 w 11349862"/>
              <a:gd name="connsiteY276" fmla="*/ 2527835 h 4289005"/>
              <a:gd name="connsiteX277" fmla="*/ 34679 w 11349862"/>
              <a:gd name="connsiteY277" fmla="*/ 2473952 h 4289005"/>
              <a:gd name="connsiteX278" fmla="*/ 155188 w 11349862"/>
              <a:gd name="connsiteY278" fmla="*/ 2425864 h 4289005"/>
              <a:gd name="connsiteX279" fmla="*/ 82767 w 11349862"/>
              <a:gd name="connsiteY279" fmla="*/ 2438031 h 4289005"/>
              <a:gd name="connsiteX280" fmla="*/ 109997 w 11349862"/>
              <a:gd name="connsiteY280" fmla="*/ 2407324 h 4289005"/>
              <a:gd name="connsiteX281" fmla="*/ 145918 w 11349862"/>
              <a:gd name="connsiteY281" fmla="*/ 2395736 h 4289005"/>
              <a:gd name="connsiteX282" fmla="*/ 100727 w 11349862"/>
              <a:gd name="connsiteY282" fmla="*/ 2389363 h 4289005"/>
              <a:gd name="connsiteX283" fmla="*/ 164458 w 11349862"/>
              <a:gd name="connsiteY283" fmla="*/ 2287392 h 4289005"/>
              <a:gd name="connsiteX284" fmla="*/ 92036 w 11349862"/>
              <a:gd name="connsiteY284" fmla="*/ 2260161 h 4289005"/>
              <a:gd name="connsiteX285" fmla="*/ 191109 w 11349862"/>
              <a:gd name="connsiteY285" fmla="*/ 2187739 h 4289005"/>
              <a:gd name="connsiteX286" fmla="*/ 212546 w 11349862"/>
              <a:gd name="connsiteY286" fmla="*/ 2154714 h 4289005"/>
              <a:gd name="connsiteX287" fmla="*/ 194585 w 11349862"/>
              <a:gd name="connsiteY287" fmla="*/ 2122269 h 4289005"/>
              <a:gd name="connsiteX288" fmla="*/ 230506 w 11349862"/>
              <a:gd name="connsiteY288" fmla="*/ 2122269 h 4289005"/>
              <a:gd name="connsiteX289" fmla="*/ 212546 w 11349862"/>
              <a:gd name="connsiteY289" fmla="*/ 2074180 h 4289005"/>
              <a:gd name="connsiteX290" fmla="*/ 293658 w 11349862"/>
              <a:gd name="connsiteY290" fmla="*/ 2019719 h 4289005"/>
              <a:gd name="connsiteX291" fmla="*/ 323785 w 11349862"/>
              <a:gd name="connsiteY291" fmla="*/ 2001758 h 4289005"/>
              <a:gd name="connsiteX292" fmla="*/ 284388 w 11349862"/>
              <a:gd name="connsiteY292" fmla="*/ 2001758 h 4289005"/>
              <a:gd name="connsiteX293" fmla="*/ 212546 w 11349862"/>
              <a:gd name="connsiteY293" fmla="*/ 1953669 h 4289005"/>
              <a:gd name="connsiteX294" fmla="*/ 323785 w 11349862"/>
              <a:gd name="connsiteY294" fmla="*/ 1935709 h 4289005"/>
              <a:gd name="connsiteX295" fmla="*/ 257737 w 11349862"/>
              <a:gd name="connsiteY295" fmla="*/ 1926438 h 4289005"/>
              <a:gd name="connsiteX296" fmla="*/ 257737 w 11349862"/>
              <a:gd name="connsiteY296" fmla="*/ 1890517 h 4289005"/>
              <a:gd name="connsiteX297" fmla="*/ 555534 w 11349862"/>
              <a:gd name="connsiteY297" fmla="*/ 1712647 h 4289005"/>
              <a:gd name="connsiteX298" fmla="*/ 1612307 w 11349862"/>
              <a:gd name="connsiteY298" fmla="*/ 1538254 h 4289005"/>
              <a:gd name="connsiteX299" fmla="*/ 4156327 w 11349862"/>
              <a:gd name="connsiteY299" fmla="*/ 1667456 h 4289005"/>
              <a:gd name="connsiteX300" fmla="*/ 2641850 w 11349862"/>
              <a:gd name="connsiteY300" fmla="*/ 1444974 h 4289005"/>
              <a:gd name="connsiteX301" fmla="*/ 2148226 w 11349862"/>
              <a:gd name="connsiteY301" fmla="*/ 1444974 h 4289005"/>
              <a:gd name="connsiteX302" fmla="*/ 1991795 w 11349862"/>
              <a:gd name="connsiteY302" fmla="*/ 1444974 h 4289005"/>
              <a:gd name="connsiteX303" fmla="*/ 2491214 w 11349862"/>
              <a:gd name="connsiteY303" fmla="*/ 1417743 h 4289005"/>
              <a:gd name="connsiteX304" fmla="*/ 2593762 w 11349862"/>
              <a:gd name="connsiteY304" fmla="*/ 1399782 h 4289005"/>
              <a:gd name="connsiteX305" fmla="*/ 2057843 w 11349862"/>
              <a:gd name="connsiteY305" fmla="*/ 1417743 h 4289005"/>
              <a:gd name="connsiteX306" fmla="*/ 1509758 w 11349862"/>
              <a:gd name="connsiteY306" fmla="*/ 1444974 h 4289005"/>
              <a:gd name="connsiteX307" fmla="*/ 627955 w 11349862"/>
              <a:gd name="connsiteY307" fmla="*/ 1610676 h 4289005"/>
              <a:gd name="connsiteX308" fmla="*/ 480215 w 11349862"/>
              <a:gd name="connsiteY308" fmla="*/ 1640804 h 4289005"/>
              <a:gd name="connsiteX309" fmla="*/ 660979 w 11349862"/>
              <a:gd name="connsiteY309" fmla="*/ 1586342 h 4289005"/>
              <a:gd name="connsiteX310" fmla="*/ 917061 w 11349862"/>
              <a:gd name="connsiteY310" fmla="*/ 1520293 h 4289005"/>
              <a:gd name="connsiteX311" fmla="*/ 1473837 w 11349862"/>
              <a:gd name="connsiteY311" fmla="*/ 1435704 h 4289005"/>
              <a:gd name="connsiteX312" fmla="*/ 2852741 w 11349862"/>
              <a:gd name="connsiteY312" fmla="*/ 1369654 h 4289005"/>
              <a:gd name="connsiteX313" fmla="*/ 3012068 w 11349862"/>
              <a:gd name="connsiteY313" fmla="*/ 1360384 h 4289005"/>
              <a:gd name="connsiteX314" fmla="*/ 2632580 w 11349862"/>
              <a:gd name="connsiteY314" fmla="*/ 1333733 h 4289005"/>
              <a:gd name="connsiteX315" fmla="*/ 2491214 w 11349862"/>
              <a:gd name="connsiteY315" fmla="*/ 1324463 h 4289005"/>
              <a:gd name="connsiteX316" fmla="*/ 3159808 w 11349862"/>
              <a:gd name="connsiteY316" fmla="*/ 1342424 h 4289005"/>
              <a:gd name="connsiteX317" fmla="*/ 5321443 w 11349862"/>
              <a:gd name="connsiteY317" fmla="*/ 1881247 h 4289005"/>
              <a:gd name="connsiteX318" fmla="*/ 5339403 w 11349862"/>
              <a:gd name="connsiteY318" fmla="*/ 1890517 h 4289005"/>
              <a:gd name="connsiteX319" fmla="*/ 5339403 w 11349862"/>
              <a:gd name="connsiteY319" fmla="*/ 1890517 h 4289005"/>
              <a:gd name="connsiteX320" fmla="*/ 5321443 w 11349862"/>
              <a:gd name="connsiteY320" fmla="*/ 1881247 h 4289005"/>
              <a:gd name="connsiteX321" fmla="*/ 3909514 w 11349862"/>
              <a:gd name="connsiteY321" fmla="*/ 1409052 h 4289005"/>
              <a:gd name="connsiteX322" fmla="*/ 3734544 w 11349862"/>
              <a:gd name="connsiteY322" fmla="*/ 1369654 h 4289005"/>
              <a:gd name="connsiteX323" fmla="*/ 3752505 w 11349862"/>
              <a:gd name="connsiteY323" fmla="*/ 1342424 h 4289005"/>
              <a:gd name="connsiteX324" fmla="*/ 3572320 w 11349862"/>
              <a:gd name="connsiteY324" fmla="*/ 1315772 h 4289005"/>
              <a:gd name="connsiteX325" fmla="*/ 3466875 w 11349862"/>
              <a:gd name="connsiteY325" fmla="*/ 1294335 h 4289005"/>
              <a:gd name="connsiteX326" fmla="*/ 3557257 w 11349862"/>
              <a:gd name="connsiteY326" fmla="*/ 1288541 h 4289005"/>
              <a:gd name="connsiteX327" fmla="*/ 3975563 w 11349862"/>
              <a:gd name="connsiteY327" fmla="*/ 1342424 h 4289005"/>
              <a:gd name="connsiteX328" fmla="*/ 5077527 w 11349862"/>
              <a:gd name="connsiteY328" fmla="*/ 1658765 h 4289005"/>
              <a:gd name="connsiteX329" fmla="*/ 5077527 w 11349862"/>
              <a:gd name="connsiteY329" fmla="*/ 1658765 h 4289005"/>
              <a:gd name="connsiteX330" fmla="*/ 4836509 w 11349862"/>
              <a:gd name="connsiteY330" fmla="*/ 1547524 h 4289005"/>
              <a:gd name="connsiteX331" fmla="*/ 3698623 w 11349862"/>
              <a:gd name="connsiteY331" fmla="*/ 1249143 h 4289005"/>
              <a:gd name="connsiteX332" fmla="*/ 4153430 w 11349862"/>
              <a:gd name="connsiteY332" fmla="*/ 1315772 h 4289005"/>
              <a:gd name="connsiteX333" fmla="*/ 4273939 w 11349862"/>
              <a:gd name="connsiteY333" fmla="*/ 1333733 h 4289005"/>
              <a:gd name="connsiteX334" fmla="*/ 4162120 w 11349862"/>
              <a:gd name="connsiteY334" fmla="*/ 1306502 h 4289005"/>
              <a:gd name="connsiteX335" fmla="*/ 3957602 w 11349862"/>
              <a:gd name="connsiteY335" fmla="*/ 1258413 h 4289005"/>
              <a:gd name="connsiteX336" fmla="*/ 4078111 w 11349862"/>
              <a:gd name="connsiteY336" fmla="*/ 1231183 h 4289005"/>
              <a:gd name="connsiteX337" fmla="*/ 3864323 w 11349862"/>
              <a:gd name="connsiteY337" fmla="*/ 1177300 h 4289005"/>
              <a:gd name="connsiteX338" fmla="*/ 4725269 w 11349862"/>
              <a:gd name="connsiteY338" fmla="*/ 1369654 h 4289005"/>
              <a:gd name="connsiteX339" fmla="*/ 4725269 w 11349862"/>
              <a:gd name="connsiteY339" fmla="*/ 1369654 h 4289005"/>
              <a:gd name="connsiteX340" fmla="*/ 4002793 w 11349862"/>
              <a:gd name="connsiteY340" fmla="*/ 1168030 h 4289005"/>
              <a:gd name="connsiteX341" fmla="*/ 3614615 w 11349862"/>
              <a:gd name="connsiteY341" fmla="*/ 1092711 h 4289005"/>
              <a:gd name="connsiteX342" fmla="*/ 3204999 w 11349862"/>
              <a:gd name="connsiteY342" fmla="*/ 1026661 h 4289005"/>
              <a:gd name="connsiteX343" fmla="*/ 3243817 w 11349862"/>
              <a:gd name="connsiteY343" fmla="*/ 1008701 h 4289005"/>
              <a:gd name="connsiteX344" fmla="*/ 3409517 w 11349862"/>
              <a:gd name="connsiteY344" fmla="*/ 1017391 h 4289005"/>
              <a:gd name="connsiteX345" fmla="*/ 3984833 w 11349862"/>
              <a:gd name="connsiteY345" fmla="*/ 1074750 h 4289005"/>
              <a:gd name="connsiteX346" fmla="*/ 4105342 w 11349862"/>
              <a:gd name="connsiteY346" fmla="*/ 1083441 h 4289005"/>
              <a:gd name="connsiteX347" fmla="*/ 3957602 w 11349862"/>
              <a:gd name="connsiteY347" fmla="*/ 1047519 h 4289005"/>
              <a:gd name="connsiteX348" fmla="*/ 4131994 w 11349862"/>
              <a:gd name="connsiteY348" fmla="*/ 1047519 h 4289005"/>
              <a:gd name="connsiteX349" fmla="*/ 4318551 w 11349862"/>
              <a:gd name="connsiteY349" fmla="*/ 1074750 h 4289005"/>
              <a:gd name="connsiteX350" fmla="*/ 3909514 w 11349862"/>
              <a:gd name="connsiteY350" fmla="*/ 972200 h 4289005"/>
              <a:gd name="connsiteX351" fmla="*/ 3984833 w 11349862"/>
              <a:gd name="connsiteY351" fmla="*/ 954239 h 4289005"/>
              <a:gd name="connsiteX352" fmla="*/ 4282630 w 11349862"/>
              <a:gd name="connsiteY352" fmla="*/ 990160 h 4289005"/>
              <a:gd name="connsiteX353" fmla="*/ 4403139 w 11349862"/>
              <a:gd name="connsiteY353" fmla="*/ 1008701 h 4289005"/>
              <a:gd name="connsiteX354" fmla="*/ 4261772 w 11349862"/>
              <a:gd name="connsiteY354" fmla="*/ 972200 h 4289005"/>
              <a:gd name="connsiteX355" fmla="*/ 4030024 w 11349862"/>
              <a:gd name="connsiteY355" fmla="*/ 896880 h 4289005"/>
              <a:gd name="connsiteX356" fmla="*/ 3771045 w 11349862"/>
              <a:gd name="connsiteY356" fmla="*/ 851689 h 4289005"/>
              <a:gd name="connsiteX357" fmla="*/ 3864323 w 11349862"/>
              <a:gd name="connsiteY357" fmla="*/ 815767 h 4289005"/>
              <a:gd name="connsiteX358" fmla="*/ 3839266 w 11349862"/>
              <a:gd name="connsiteY358" fmla="*/ 805483 h 4289005"/>
              <a:gd name="connsiteX359" fmla="*/ 3821642 w 11349862"/>
              <a:gd name="connsiteY359" fmla="*/ 805052 h 4289005"/>
              <a:gd name="connsiteX360" fmla="*/ 3848545 w 11349862"/>
              <a:gd name="connsiteY360" fmla="*/ 801753 h 4289005"/>
              <a:gd name="connsiteX361" fmla="*/ 3975563 w 11349862"/>
              <a:gd name="connsiteY361" fmla="*/ 815767 h 4289005"/>
              <a:gd name="connsiteX362" fmla="*/ 3975563 w 11349862"/>
              <a:gd name="connsiteY362" fmla="*/ 815767 h 4289005"/>
              <a:gd name="connsiteX363" fmla="*/ 3939642 w 11349862"/>
              <a:gd name="connsiteY363" fmla="*/ 785639 h 4289005"/>
              <a:gd name="connsiteX364" fmla="*/ 4225272 w 11349862"/>
              <a:gd name="connsiteY364" fmla="*/ 833728 h 4289005"/>
              <a:gd name="connsiteX365" fmla="*/ 4309860 w 11349862"/>
              <a:gd name="connsiteY365" fmla="*/ 851689 h 4289005"/>
              <a:gd name="connsiteX366" fmla="*/ 4309860 w 11349862"/>
              <a:gd name="connsiteY366" fmla="*/ 851689 h 4289005"/>
              <a:gd name="connsiteX367" fmla="*/ 4225272 w 11349862"/>
              <a:gd name="connsiteY367" fmla="*/ 833728 h 4289005"/>
              <a:gd name="connsiteX368" fmla="*/ 3882284 w 11349862"/>
              <a:gd name="connsiteY368" fmla="*/ 749718 h 4289005"/>
              <a:gd name="connsiteX369" fmla="*/ 4755397 w 11349862"/>
              <a:gd name="connsiteY369" fmla="*/ 914841 h 4289005"/>
              <a:gd name="connsiteX370" fmla="*/ 5375324 w 11349862"/>
              <a:gd name="connsiteY370" fmla="*/ 1158760 h 4289005"/>
              <a:gd name="connsiteX371" fmla="*/ 6199770 w 11349862"/>
              <a:gd name="connsiteY371" fmla="*/ 1622264 h 4289005"/>
              <a:gd name="connsiteX372" fmla="*/ 6468019 w 11349862"/>
              <a:gd name="connsiteY372" fmla="*/ 1787967 h 4289005"/>
              <a:gd name="connsiteX373" fmla="*/ 6458749 w 11349862"/>
              <a:gd name="connsiteY373" fmla="*/ 1770006 h 4289005"/>
              <a:gd name="connsiteX374" fmla="*/ 6236270 w 11349862"/>
              <a:gd name="connsiteY374" fmla="*/ 1610676 h 4289005"/>
              <a:gd name="connsiteX375" fmla="*/ 5420515 w 11349862"/>
              <a:gd name="connsiteY375" fmla="*/ 1119942 h 4289005"/>
              <a:gd name="connsiteX376" fmla="*/ 4234542 w 11349862"/>
              <a:gd name="connsiteY376" fmla="*/ 686565 h 4289005"/>
              <a:gd name="connsiteX377" fmla="*/ 4141263 w 11349862"/>
              <a:gd name="connsiteY377" fmla="*/ 665128 h 4289005"/>
              <a:gd name="connsiteX378" fmla="*/ 4162120 w 11349862"/>
              <a:gd name="connsiteY378" fmla="*/ 647167 h 4289005"/>
              <a:gd name="connsiteX379" fmla="*/ 3909514 w 11349862"/>
              <a:gd name="connsiteY379" fmla="*/ 593285 h 4289005"/>
              <a:gd name="connsiteX380" fmla="*/ 4957018 w 11349862"/>
              <a:gd name="connsiteY380" fmla="*/ 851689 h 4289005"/>
              <a:gd name="connsiteX381" fmla="*/ 4987145 w 11349862"/>
              <a:gd name="connsiteY381" fmla="*/ 860959 h 4289005"/>
              <a:gd name="connsiteX382" fmla="*/ 5014376 w 11349862"/>
              <a:gd name="connsiteY382" fmla="*/ 870229 h 4289005"/>
              <a:gd name="connsiteX383" fmla="*/ 5014376 w 11349862"/>
              <a:gd name="connsiteY383" fmla="*/ 870229 h 4289005"/>
              <a:gd name="connsiteX384" fmla="*/ 4987145 w 11349862"/>
              <a:gd name="connsiteY384" fmla="*/ 860959 h 4289005"/>
              <a:gd name="connsiteX385" fmla="*/ 4957018 w 11349862"/>
              <a:gd name="connsiteY385" fmla="*/ 851689 h 4289005"/>
              <a:gd name="connsiteX386" fmla="*/ 4466290 w 11349862"/>
              <a:gd name="connsiteY386" fmla="*/ 647167 h 4289005"/>
              <a:gd name="connsiteX387" fmla="*/ 4466290 w 11349862"/>
              <a:gd name="connsiteY387" fmla="*/ 647167 h 4289005"/>
              <a:gd name="connsiteX388" fmla="*/ 4430369 w 11349862"/>
              <a:gd name="connsiteY388" fmla="*/ 619937 h 4289005"/>
              <a:gd name="connsiteX389" fmla="*/ 4782627 w 11349862"/>
              <a:gd name="connsiteY389" fmla="*/ 704526 h 4289005"/>
              <a:gd name="connsiteX390" fmla="*/ 4809278 w 11349862"/>
              <a:gd name="connsiteY390" fmla="*/ 713217 h 4289005"/>
              <a:gd name="connsiteX391" fmla="*/ 4836509 w 11349862"/>
              <a:gd name="connsiteY391" fmla="*/ 722487 h 4289005"/>
              <a:gd name="connsiteX392" fmla="*/ 4836509 w 11349862"/>
              <a:gd name="connsiteY392" fmla="*/ 722487 h 4289005"/>
              <a:gd name="connsiteX393" fmla="*/ 4809278 w 11349862"/>
              <a:gd name="connsiteY393" fmla="*/ 713217 h 4289005"/>
              <a:gd name="connsiteX394" fmla="*/ 4782627 w 11349862"/>
              <a:gd name="connsiteY394" fmla="*/ 704526 h 4289005"/>
              <a:gd name="connsiteX395" fmla="*/ 4550879 w 11349862"/>
              <a:gd name="connsiteY395" fmla="*/ 619937 h 4289005"/>
              <a:gd name="connsiteX396" fmla="*/ 4300590 w 11349862"/>
              <a:gd name="connsiteY396" fmla="*/ 545197 h 4289005"/>
              <a:gd name="connsiteX397" fmla="*/ 4430369 w 11349862"/>
              <a:gd name="connsiteY397" fmla="*/ 545197 h 4289005"/>
              <a:gd name="connsiteX398" fmla="*/ 4050881 w 11349862"/>
              <a:gd name="connsiteY398" fmla="*/ 463504 h 4289005"/>
              <a:gd name="connsiteX399" fmla="*/ 3966293 w 11349862"/>
              <a:gd name="connsiteY399" fmla="*/ 433376 h 4289005"/>
              <a:gd name="connsiteX400" fmla="*/ 4800588 w 11349862"/>
              <a:gd name="connsiteY400" fmla="*/ 637897 h 4289005"/>
              <a:gd name="connsiteX401" fmla="*/ 4911827 w 11349862"/>
              <a:gd name="connsiteY401" fmla="*/ 665128 h 4289005"/>
              <a:gd name="connsiteX402" fmla="*/ 4559569 w 11349862"/>
              <a:gd name="connsiteY402" fmla="*/ 526657 h 4289005"/>
              <a:gd name="connsiteX403" fmla="*/ 4884597 w 11349862"/>
              <a:gd name="connsiteY403" fmla="*/ 619937 h 4289005"/>
              <a:gd name="connsiteX404" fmla="*/ 4884597 w 11349862"/>
              <a:gd name="connsiteY404" fmla="*/ 619937 h 4289005"/>
              <a:gd name="connsiteX405" fmla="*/ 4715999 w 11349862"/>
              <a:gd name="connsiteY405" fmla="*/ 526657 h 4289005"/>
              <a:gd name="connsiteX406" fmla="*/ 4875906 w 11349862"/>
              <a:gd name="connsiteY406" fmla="*/ 574745 h 4289005"/>
              <a:gd name="connsiteX407" fmla="*/ 4957018 w 11349862"/>
              <a:gd name="connsiteY407" fmla="*/ 574745 h 4289005"/>
              <a:gd name="connsiteX408" fmla="*/ 5089694 w 11349862"/>
              <a:gd name="connsiteY408" fmla="*/ 629207 h 4289005"/>
              <a:gd name="connsiteX409" fmla="*/ 5023066 w 11349862"/>
              <a:gd name="connsiteY409" fmla="*/ 593285 h 4289005"/>
              <a:gd name="connsiteX410" fmla="*/ 5050297 w 11349862"/>
              <a:gd name="connsiteY410" fmla="*/ 584015 h 4289005"/>
              <a:gd name="connsiteX411" fmla="*/ 4523648 w 11349862"/>
              <a:gd name="connsiteY411" fmla="*/ 388185 h 4289005"/>
              <a:gd name="connsiteX412" fmla="*/ 4002793 w 11349862"/>
              <a:gd name="connsiteY412" fmla="*/ 268253 h 4289005"/>
              <a:gd name="connsiteX413" fmla="*/ 3948332 w 11349862"/>
              <a:gd name="connsiteY413" fmla="*/ 241022 h 4289005"/>
              <a:gd name="connsiteX414" fmla="*/ 4592594 w 11349862"/>
              <a:gd name="connsiteY414" fmla="*/ 322135 h 4289005"/>
              <a:gd name="connsiteX415" fmla="*/ 4625618 w 11349862"/>
              <a:gd name="connsiteY415" fmla="*/ 322135 h 4289005"/>
              <a:gd name="connsiteX416" fmla="*/ 4782627 w 11349862"/>
              <a:gd name="connsiteY416" fmla="*/ 360954 h 4289005"/>
              <a:gd name="connsiteX417" fmla="*/ 4875906 w 11349862"/>
              <a:gd name="connsiteY417" fmla="*/ 352263 h 4289005"/>
              <a:gd name="connsiteX418" fmla="*/ 4505688 w 11349862"/>
              <a:gd name="connsiteY418" fmla="*/ 231752 h 4289005"/>
              <a:gd name="connsiteX419" fmla="*/ 4707309 w 11349862"/>
              <a:gd name="connsiteY419" fmla="*/ 249713 h 4289005"/>
              <a:gd name="connsiteX420" fmla="*/ 4827818 w 11349862"/>
              <a:gd name="connsiteY420" fmla="*/ 286214 h 4289005"/>
              <a:gd name="connsiteX421" fmla="*/ 4939057 w 11349862"/>
              <a:gd name="connsiteY421" fmla="*/ 312865 h 4289005"/>
              <a:gd name="connsiteX422" fmla="*/ 4773357 w 11349862"/>
              <a:gd name="connsiteY422" fmla="*/ 249713 h 4289005"/>
              <a:gd name="connsiteX423" fmla="*/ 4662118 w 11349862"/>
              <a:gd name="connsiteY423" fmla="*/ 156433 h 4289005"/>
              <a:gd name="connsiteX424" fmla="*/ 4875906 w 11349862"/>
              <a:gd name="connsiteY424" fmla="*/ 231752 h 4289005"/>
              <a:gd name="connsiteX425" fmla="*/ 5505103 w 11349862"/>
              <a:gd name="connsiteY425" fmla="*/ 463504 h 4289005"/>
              <a:gd name="connsiteX426" fmla="*/ 6940206 w 11349862"/>
              <a:gd name="connsiteY426" fmla="*/ 1333733 h 4289005"/>
              <a:gd name="connsiteX427" fmla="*/ 7692809 w 11349862"/>
              <a:gd name="connsiteY427" fmla="*/ 1679623 h 4289005"/>
              <a:gd name="connsiteX428" fmla="*/ 7674849 w 11349862"/>
              <a:gd name="connsiteY428" fmla="*/ 1685996 h 4289005"/>
              <a:gd name="connsiteX429" fmla="*/ 7813319 w 11349862"/>
              <a:gd name="connsiteY429" fmla="*/ 1721917 h 4289005"/>
              <a:gd name="connsiteX430" fmla="*/ 8250165 w 11349862"/>
              <a:gd name="connsiteY430" fmla="*/ 1815198 h 4289005"/>
              <a:gd name="connsiteX431" fmla="*/ 8295355 w 11349862"/>
              <a:gd name="connsiteY431" fmla="*/ 1824468 h 4289005"/>
              <a:gd name="connsiteX432" fmla="*/ 8295355 w 11349862"/>
              <a:gd name="connsiteY432" fmla="*/ 1824468 h 4289005"/>
              <a:gd name="connsiteX433" fmla="*/ 8250165 w 11349862"/>
              <a:gd name="connsiteY433" fmla="*/ 1815198 h 4289005"/>
              <a:gd name="connsiteX434" fmla="*/ 7858509 w 11349862"/>
              <a:gd name="connsiteY434" fmla="*/ 1721917 h 4289005"/>
              <a:gd name="connsiteX435" fmla="*/ 7888637 w 11349862"/>
              <a:gd name="connsiteY435" fmla="*/ 1721917 h 4289005"/>
              <a:gd name="connsiteX436" fmla="*/ 7692809 w 11349862"/>
              <a:gd name="connsiteY436" fmla="*/ 1658765 h 4289005"/>
              <a:gd name="connsiteX437" fmla="*/ 5874742 w 11349862"/>
              <a:gd name="connsiteY437" fmla="*/ 601976 h 4289005"/>
              <a:gd name="connsiteX438" fmla="*/ 5264085 w 11349862"/>
              <a:gd name="connsiteY438" fmla="*/ 304175 h 4289005"/>
              <a:gd name="connsiteX439" fmla="*/ 5209624 w 11349862"/>
              <a:gd name="connsiteY439" fmla="*/ 258983 h 4289005"/>
              <a:gd name="connsiteX440" fmla="*/ 5571152 w 11349862"/>
              <a:gd name="connsiteY440" fmla="*/ 370224 h 4289005"/>
              <a:gd name="connsiteX441" fmla="*/ 5571152 w 11349862"/>
              <a:gd name="connsiteY441" fmla="*/ 370224 h 4289005"/>
              <a:gd name="connsiteX442" fmla="*/ 5209624 w 11349862"/>
              <a:gd name="connsiteY442" fmla="*/ 147742 h 4289005"/>
              <a:gd name="connsiteX443" fmla="*/ 5107655 w 11349862"/>
              <a:gd name="connsiteY443" fmla="*/ 63152 h 4289005"/>
              <a:gd name="connsiteX444" fmla="*/ 5477873 w 11349862"/>
              <a:gd name="connsiteY444" fmla="*/ 174393 h 4289005"/>
              <a:gd name="connsiteX445" fmla="*/ 5477873 w 11349862"/>
              <a:gd name="connsiteY445" fmla="*/ 174393 h 4289005"/>
              <a:gd name="connsiteX446" fmla="*/ 5348673 w 11349862"/>
              <a:gd name="connsiteY446" fmla="*/ 111241 h 4289005"/>
              <a:gd name="connsiteX447" fmla="*/ 5487143 w 11349862"/>
              <a:gd name="connsiteY447" fmla="*/ 147742 h 4289005"/>
              <a:gd name="connsiteX448" fmla="*/ 5393285 w 11349862"/>
              <a:gd name="connsiteY448" fmla="*/ 63152 h 4289005"/>
              <a:gd name="connsiteX449" fmla="*/ 5450642 w 11349862"/>
              <a:gd name="connsiteY449" fmla="*/ 63152 h 4289005"/>
              <a:gd name="connsiteX450" fmla="*/ 5348673 w 11349862"/>
              <a:gd name="connsiteY450" fmla="*/ 0 h 428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Lst>
            <a:rect l="l" t="t" r="r" b="b"/>
            <a:pathLst>
              <a:path w="11349862" h="4289005">
                <a:moveTo>
                  <a:pt x="4309860" y="1703957"/>
                </a:moveTo>
                <a:cubicBezTo>
                  <a:pt x="4322027" y="1719020"/>
                  <a:pt x="4345781" y="1724814"/>
                  <a:pt x="4373012" y="1721917"/>
                </a:cubicBezTo>
                <a:cubicBezTo>
                  <a:pt x="4385178" y="1752045"/>
                  <a:pt x="4423996" y="1712647"/>
                  <a:pt x="4373012" y="1721917"/>
                </a:cubicBezTo>
                <a:cubicBezTo>
                  <a:pt x="4360845" y="1709750"/>
                  <a:pt x="4337091" y="1703957"/>
                  <a:pt x="4309860" y="1703957"/>
                </a:cubicBezTo>
                <a:close/>
                <a:moveTo>
                  <a:pt x="3841837" y="1165812"/>
                </a:moveTo>
                <a:cubicBezTo>
                  <a:pt x="3848681" y="1166545"/>
                  <a:pt x="3856792" y="1169768"/>
                  <a:pt x="3864323" y="1177300"/>
                </a:cubicBezTo>
                <a:cubicBezTo>
                  <a:pt x="3812180" y="1183818"/>
                  <a:pt x="3821305" y="1163612"/>
                  <a:pt x="3841837" y="1165812"/>
                </a:cubicBezTo>
                <a:close/>
                <a:moveTo>
                  <a:pt x="3820002" y="805012"/>
                </a:moveTo>
                <a:lnTo>
                  <a:pt x="3821642" y="805052"/>
                </a:lnTo>
                <a:lnTo>
                  <a:pt x="3809863" y="806497"/>
                </a:lnTo>
                <a:cubicBezTo>
                  <a:pt x="3810587" y="805773"/>
                  <a:pt x="3814534" y="805230"/>
                  <a:pt x="3820002" y="805012"/>
                </a:cubicBezTo>
                <a:close/>
                <a:moveTo>
                  <a:pt x="5348673" y="0"/>
                </a:moveTo>
                <a:cubicBezTo>
                  <a:pt x="5393285" y="0"/>
                  <a:pt x="5420515" y="24334"/>
                  <a:pt x="5459912" y="35922"/>
                </a:cubicBezTo>
                <a:cubicBezTo>
                  <a:pt x="5502206" y="50986"/>
                  <a:pt x="5543921" y="50986"/>
                  <a:pt x="5580422" y="63152"/>
                </a:cubicBezTo>
                <a:cubicBezTo>
                  <a:pt x="5601279" y="72423"/>
                  <a:pt x="5622136" y="93280"/>
                  <a:pt x="5643573" y="102550"/>
                </a:cubicBezTo>
                <a:cubicBezTo>
                  <a:pt x="5667327" y="108344"/>
                  <a:pt x="5693978" y="102550"/>
                  <a:pt x="5718312" y="111241"/>
                </a:cubicBezTo>
                <a:cubicBezTo>
                  <a:pt x="5796527" y="138472"/>
                  <a:pt x="5886909" y="201624"/>
                  <a:pt x="5968021" y="249713"/>
                </a:cubicBezTo>
                <a:cubicBezTo>
                  <a:pt x="6052030" y="297801"/>
                  <a:pt x="6133721" y="349366"/>
                  <a:pt x="6209040" y="397455"/>
                </a:cubicBezTo>
                <a:cubicBezTo>
                  <a:pt x="6660370" y="680192"/>
                  <a:pt x="7045652" y="993637"/>
                  <a:pt x="7545649" y="1203952"/>
                </a:cubicBezTo>
                <a:cubicBezTo>
                  <a:pt x="7653991" y="1249143"/>
                  <a:pt x="7750167" y="1291438"/>
                  <a:pt x="7867779" y="1324463"/>
                </a:cubicBezTo>
                <a:cubicBezTo>
                  <a:pt x="7930931" y="1342424"/>
                  <a:pt x="7999876" y="1366757"/>
                  <a:pt x="8063607" y="1378924"/>
                </a:cubicBezTo>
                <a:cubicBezTo>
                  <a:pt x="8195703" y="1411949"/>
                  <a:pt x="8340547" y="1414846"/>
                  <a:pt x="8490604" y="1444974"/>
                </a:cubicBezTo>
                <a:cubicBezTo>
                  <a:pt x="8499874" y="1447871"/>
                  <a:pt x="8545065" y="1460038"/>
                  <a:pt x="8554335" y="1462935"/>
                </a:cubicBezTo>
                <a:cubicBezTo>
                  <a:pt x="8545065" y="1460038"/>
                  <a:pt x="8472643" y="1468728"/>
                  <a:pt x="8545065" y="1480895"/>
                </a:cubicBezTo>
                <a:cubicBezTo>
                  <a:pt x="8662677" y="1502332"/>
                  <a:pt x="8782607" y="1513920"/>
                  <a:pt x="8888053" y="1528984"/>
                </a:cubicBezTo>
                <a:cubicBezTo>
                  <a:pt x="8954680" y="1538254"/>
                  <a:pt x="9029999" y="1562588"/>
                  <a:pt x="9093150" y="1574175"/>
                </a:cubicBezTo>
                <a:cubicBezTo>
                  <a:pt x="9126174" y="1580549"/>
                  <a:pt x="9159198" y="1571279"/>
                  <a:pt x="9186429" y="1583445"/>
                </a:cubicBezTo>
                <a:cubicBezTo>
                  <a:pt x="9192223" y="1586342"/>
                  <a:pt x="9177159" y="1592716"/>
                  <a:pt x="9164992" y="1592716"/>
                </a:cubicBezTo>
                <a:cubicBezTo>
                  <a:pt x="9156301" y="1589239"/>
                  <a:pt x="9149928" y="1586342"/>
                  <a:pt x="9147032" y="1592716"/>
                </a:cubicBezTo>
                <a:cubicBezTo>
                  <a:pt x="9147032" y="1595612"/>
                  <a:pt x="9156301" y="1595612"/>
                  <a:pt x="9164992" y="1592716"/>
                </a:cubicBezTo>
                <a:cubicBezTo>
                  <a:pt x="9180056" y="1601406"/>
                  <a:pt x="9198596" y="1619367"/>
                  <a:pt x="9189326" y="1619367"/>
                </a:cubicBezTo>
                <a:cubicBezTo>
                  <a:pt x="9186429" y="1619367"/>
                  <a:pt x="9177159" y="1616470"/>
                  <a:pt x="9168468" y="1610676"/>
                </a:cubicBezTo>
                <a:cubicBezTo>
                  <a:pt x="9174262" y="1616470"/>
                  <a:pt x="9180056" y="1616470"/>
                  <a:pt x="9189326" y="1619367"/>
                </a:cubicBezTo>
                <a:cubicBezTo>
                  <a:pt x="9261747" y="1643701"/>
                  <a:pt x="9388050" y="1637328"/>
                  <a:pt x="9463368" y="1640804"/>
                </a:cubicBezTo>
                <a:cubicBezTo>
                  <a:pt x="9710181" y="1652971"/>
                  <a:pt x="10068232" y="1628637"/>
                  <a:pt x="10225242" y="1631534"/>
                </a:cubicBezTo>
                <a:cubicBezTo>
                  <a:pt x="10236829" y="1631534"/>
                  <a:pt x="10279123" y="1634431"/>
                  <a:pt x="10288393" y="1640804"/>
                </a:cubicBezTo>
                <a:cubicBezTo>
                  <a:pt x="10264060" y="1628637"/>
                  <a:pt x="10185844" y="1667456"/>
                  <a:pt x="10231035" y="1664559"/>
                </a:cubicBezTo>
                <a:cubicBezTo>
                  <a:pt x="10140653" y="1676726"/>
                  <a:pt x="9981326" y="1676726"/>
                  <a:pt x="9881674" y="1676726"/>
                </a:cubicBezTo>
                <a:cubicBezTo>
                  <a:pt x="9737411" y="1676726"/>
                  <a:pt x="9574608" y="1679623"/>
                  <a:pt x="9324899" y="1667456"/>
                </a:cubicBezTo>
                <a:cubicBezTo>
                  <a:pt x="9291874" y="1664559"/>
                  <a:pt x="9168468" y="1646598"/>
                  <a:pt x="9156301" y="1658765"/>
                </a:cubicBezTo>
                <a:cubicBezTo>
                  <a:pt x="9159198" y="1658765"/>
                  <a:pt x="9210183" y="1688893"/>
                  <a:pt x="9204389" y="1685996"/>
                </a:cubicBezTo>
                <a:cubicBezTo>
                  <a:pt x="9246683" y="1694686"/>
                  <a:pt x="9418177" y="1682519"/>
                  <a:pt x="9427447" y="1703957"/>
                </a:cubicBezTo>
                <a:cubicBezTo>
                  <a:pt x="9436138" y="1724814"/>
                  <a:pt x="9589671" y="1712647"/>
                  <a:pt x="9583878" y="1712647"/>
                </a:cubicBezTo>
                <a:cubicBezTo>
                  <a:pt x="9649926" y="1716124"/>
                  <a:pt x="9743205" y="1721917"/>
                  <a:pt x="9824317" y="1721917"/>
                </a:cubicBezTo>
                <a:cubicBezTo>
                  <a:pt x="9863714" y="1721917"/>
                  <a:pt x="10086193" y="1734084"/>
                  <a:pt x="9962786" y="1734084"/>
                </a:cubicBezTo>
                <a:cubicBezTo>
                  <a:pt x="9845753" y="1734084"/>
                  <a:pt x="9746102" y="1716124"/>
                  <a:pt x="9619799" y="1734084"/>
                </a:cubicBezTo>
                <a:cubicBezTo>
                  <a:pt x="9565338" y="1739878"/>
                  <a:pt x="9637759" y="1739878"/>
                  <a:pt x="9601838" y="1752045"/>
                </a:cubicBezTo>
                <a:cubicBezTo>
                  <a:pt x="9580401" y="1757839"/>
                  <a:pt x="9514353" y="1757839"/>
                  <a:pt x="9463368" y="1770006"/>
                </a:cubicBezTo>
                <a:cubicBezTo>
                  <a:pt x="9433241" y="1775800"/>
                  <a:pt x="9411804" y="1794340"/>
                  <a:pt x="9388050" y="1797237"/>
                </a:cubicBezTo>
                <a:cubicBezTo>
                  <a:pt x="9345756" y="1803031"/>
                  <a:pt x="9322002" y="1785070"/>
                  <a:pt x="9297668" y="1797237"/>
                </a:cubicBezTo>
                <a:cubicBezTo>
                  <a:pt x="9276811" y="1805927"/>
                  <a:pt x="9294771" y="1833158"/>
                  <a:pt x="9288398" y="1833158"/>
                </a:cubicBezTo>
                <a:cubicBezTo>
                  <a:pt x="9246683" y="1842428"/>
                  <a:pt x="9035792" y="1815198"/>
                  <a:pt x="8936720" y="1815198"/>
                </a:cubicBezTo>
                <a:cubicBezTo>
                  <a:pt x="8918180" y="1815198"/>
                  <a:pt x="8782607" y="1820991"/>
                  <a:pt x="8861401" y="1833158"/>
                </a:cubicBezTo>
                <a:cubicBezTo>
                  <a:pt x="8948307" y="1848222"/>
                  <a:pt x="9050856" y="1866183"/>
                  <a:pt x="9147032" y="1872556"/>
                </a:cubicBezTo>
                <a:cubicBezTo>
                  <a:pt x="9183532" y="1872556"/>
                  <a:pt x="9382256" y="1878350"/>
                  <a:pt x="9388050" y="1890517"/>
                </a:cubicBezTo>
                <a:cubicBezTo>
                  <a:pt x="9390947" y="1896311"/>
                  <a:pt x="9086777" y="1881247"/>
                  <a:pt x="9240310" y="1908478"/>
                </a:cubicBezTo>
                <a:cubicBezTo>
                  <a:pt x="9385153" y="1932812"/>
                  <a:pt x="9186429" y="1935709"/>
                  <a:pt x="9156301" y="1935709"/>
                </a:cubicBezTo>
                <a:cubicBezTo>
                  <a:pt x="9116904" y="1935709"/>
                  <a:pt x="8987704" y="1911375"/>
                  <a:pt x="8945410" y="1926438"/>
                </a:cubicBezTo>
                <a:cubicBezTo>
                  <a:pt x="8857925" y="1959463"/>
                  <a:pt x="9126174" y="1950772"/>
                  <a:pt x="9213659" y="1953669"/>
                </a:cubicBezTo>
                <a:cubicBezTo>
                  <a:pt x="9433241" y="1965836"/>
                  <a:pt x="9529417" y="1971630"/>
                  <a:pt x="9704387" y="1983797"/>
                </a:cubicBezTo>
                <a:cubicBezTo>
                  <a:pt x="9911802" y="1995964"/>
                  <a:pt x="10221765" y="2011028"/>
                  <a:pt x="10456990" y="2001758"/>
                </a:cubicBezTo>
                <a:cubicBezTo>
                  <a:pt x="10510872" y="1998861"/>
                  <a:pt x="10679469" y="1962939"/>
                  <a:pt x="10613420" y="2001758"/>
                </a:cubicBezTo>
                <a:cubicBezTo>
                  <a:pt x="10574023" y="2022616"/>
                  <a:pt x="10589087" y="2013925"/>
                  <a:pt x="10502181" y="2019719"/>
                </a:cubicBezTo>
                <a:cubicBezTo>
                  <a:pt x="10363132" y="2028989"/>
                  <a:pt x="10089669" y="2052743"/>
                  <a:pt x="10002184" y="2056220"/>
                </a:cubicBezTo>
                <a:cubicBezTo>
                  <a:pt x="9981326" y="2056220"/>
                  <a:pt x="9962786" y="2056220"/>
                  <a:pt x="9944826" y="2056220"/>
                </a:cubicBezTo>
                <a:cubicBezTo>
                  <a:pt x="9906008" y="2052743"/>
                  <a:pt x="9869508" y="2049846"/>
                  <a:pt x="9863714" y="2056220"/>
                </a:cubicBezTo>
                <a:cubicBezTo>
                  <a:pt x="9863714" y="2056220"/>
                  <a:pt x="9899635" y="2056220"/>
                  <a:pt x="9944826" y="2056220"/>
                </a:cubicBezTo>
                <a:cubicBezTo>
                  <a:pt x="9966263" y="2056220"/>
                  <a:pt x="9984223" y="2059117"/>
                  <a:pt x="10002184" y="2056220"/>
                </a:cubicBezTo>
                <a:cubicBezTo>
                  <a:pt x="10056645" y="2059117"/>
                  <a:pt x="10116320" y="2059117"/>
                  <a:pt x="10149923" y="2056220"/>
                </a:cubicBezTo>
                <a:cubicBezTo>
                  <a:pt x="10303457" y="2049846"/>
                  <a:pt x="10399632" y="2056220"/>
                  <a:pt x="10538102" y="2046950"/>
                </a:cubicBezTo>
                <a:cubicBezTo>
                  <a:pt x="10601254" y="2044053"/>
                  <a:pt x="10812145" y="2011028"/>
                  <a:pt x="10817939" y="2028989"/>
                </a:cubicBezTo>
                <a:cubicBezTo>
                  <a:pt x="10827209" y="2062013"/>
                  <a:pt x="10727557" y="2049846"/>
                  <a:pt x="10697429" y="2056220"/>
                </a:cubicBezTo>
                <a:cubicBezTo>
                  <a:pt x="10571126" y="2082871"/>
                  <a:pt x="10820835" y="2086347"/>
                  <a:pt x="10817939" y="2086347"/>
                </a:cubicBezTo>
                <a:cubicBezTo>
                  <a:pt x="10824312" y="2086347"/>
                  <a:pt x="10754787" y="2095038"/>
                  <a:pt x="10724660" y="2104308"/>
                </a:cubicBezTo>
                <a:cubicBezTo>
                  <a:pt x="10703802" y="2107205"/>
                  <a:pt x="10721763" y="2116475"/>
                  <a:pt x="10706699" y="2122269"/>
                </a:cubicBezTo>
                <a:cubicBezTo>
                  <a:pt x="10628484" y="2151817"/>
                  <a:pt x="10462784" y="2128063"/>
                  <a:pt x="10372402" y="2157611"/>
                </a:cubicBezTo>
                <a:cubicBezTo>
                  <a:pt x="10282020" y="2146023"/>
                  <a:pt x="10324314" y="2187739"/>
                  <a:pt x="10372402" y="2157611"/>
                </a:cubicBezTo>
                <a:cubicBezTo>
                  <a:pt x="10402529" y="2172675"/>
                  <a:pt x="10465681" y="2140230"/>
                  <a:pt x="10492911" y="2157611"/>
                </a:cubicBezTo>
                <a:cubicBezTo>
                  <a:pt x="10502181" y="2166881"/>
                  <a:pt x="10315044" y="2197009"/>
                  <a:pt x="10324314" y="2197009"/>
                </a:cubicBezTo>
                <a:cubicBezTo>
                  <a:pt x="10225242" y="2212073"/>
                  <a:pt x="10194535" y="2202803"/>
                  <a:pt x="9984223" y="2214970"/>
                </a:cubicBezTo>
                <a:cubicBezTo>
                  <a:pt x="9914699" y="2217867"/>
                  <a:pt x="9586774" y="2217867"/>
                  <a:pt x="9583878" y="2224240"/>
                </a:cubicBezTo>
                <a:cubicBezTo>
                  <a:pt x="9583878" y="2224240"/>
                  <a:pt x="9692220" y="2239304"/>
                  <a:pt x="9743205" y="2242201"/>
                </a:cubicBezTo>
                <a:cubicBezTo>
                  <a:pt x="10025938" y="2257264"/>
                  <a:pt x="10264060" y="2257264"/>
                  <a:pt x="10520142" y="2242201"/>
                </a:cubicBezTo>
                <a:cubicBezTo>
                  <a:pt x="10607047" y="2235827"/>
                  <a:pt x="10920487" y="2184842"/>
                  <a:pt x="10827209" y="2232930"/>
                </a:cubicBezTo>
                <a:cubicBezTo>
                  <a:pt x="10797081" y="2247994"/>
                  <a:pt x="10712493" y="2257264"/>
                  <a:pt x="10679469" y="2260161"/>
                </a:cubicBezTo>
                <a:cubicBezTo>
                  <a:pt x="10538102" y="2272328"/>
                  <a:pt x="10790708" y="2263058"/>
                  <a:pt x="10799978" y="2260161"/>
                </a:cubicBezTo>
                <a:cubicBezTo>
                  <a:pt x="10802875" y="2263058"/>
                  <a:pt x="10784914" y="2293186"/>
                  <a:pt x="10779121" y="2287392"/>
                </a:cubicBezTo>
                <a:cubicBezTo>
                  <a:pt x="10784914" y="2293186"/>
                  <a:pt x="10820835" y="2287392"/>
                  <a:pt x="10827209" y="2287392"/>
                </a:cubicBezTo>
                <a:cubicBezTo>
                  <a:pt x="10950615" y="2287392"/>
                  <a:pt x="10760581" y="2317520"/>
                  <a:pt x="10706699" y="2326211"/>
                </a:cubicBezTo>
                <a:cubicBezTo>
                  <a:pt x="10450617" y="2359235"/>
                  <a:pt x="10155717" y="2365608"/>
                  <a:pt x="9908905" y="2389363"/>
                </a:cubicBezTo>
                <a:cubicBezTo>
                  <a:pt x="9863714" y="2395736"/>
                  <a:pt x="9538687" y="2371402"/>
                  <a:pt x="9520726" y="2389363"/>
                </a:cubicBezTo>
                <a:cubicBezTo>
                  <a:pt x="9514353" y="2395736"/>
                  <a:pt x="9698014" y="2398633"/>
                  <a:pt x="9743205" y="2398633"/>
                </a:cubicBezTo>
                <a:cubicBezTo>
                  <a:pt x="9851547" y="2404427"/>
                  <a:pt x="9956993" y="2410800"/>
                  <a:pt x="10047375" y="2407324"/>
                </a:cubicBezTo>
                <a:cubicBezTo>
                  <a:pt x="10279123" y="2401530"/>
                  <a:pt x="10450617" y="2440928"/>
                  <a:pt x="10667302" y="2416594"/>
                </a:cubicBezTo>
                <a:cubicBezTo>
                  <a:pt x="10685842" y="2416594"/>
                  <a:pt x="10797081" y="2386466"/>
                  <a:pt x="10809248" y="2398633"/>
                </a:cubicBezTo>
                <a:cubicBezTo>
                  <a:pt x="10805772" y="2398633"/>
                  <a:pt x="10745517" y="2419491"/>
                  <a:pt x="10706699" y="2425864"/>
                </a:cubicBezTo>
                <a:cubicBezTo>
                  <a:pt x="10591984" y="2446722"/>
                  <a:pt x="10561856" y="2446722"/>
                  <a:pt x="10465681" y="2464682"/>
                </a:cubicBezTo>
                <a:cubicBezTo>
                  <a:pt x="10420490" y="2471056"/>
                  <a:pt x="10284917" y="2491913"/>
                  <a:pt x="10381672" y="2491913"/>
                </a:cubicBezTo>
                <a:cubicBezTo>
                  <a:pt x="10565333" y="2489016"/>
                  <a:pt x="10661508" y="2473952"/>
                  <a:pt x="10827209" y="2464682"/>
                </a:cubicBezTo>
                <a:cubicBezTo>
                  <a:pt x="10878193" y="2461786"/>
                  <a:pt x="11007972" y="2471056"/>
                  <a:pt x="10920487" y="2482643"/>
                </a:cubicBezTo>
                <a:cubicBezTo>
                  <a:pt x="10853860" y="2491913"/>
                  <a:pt x="10833002" y="2504080"/>
                  <a:pt x="10799978" y="2509874"/>
                </a:cubicBezTo>
                <a:cubicBezTo>
                  <a:pt x="10583293" y="2555066"/>
                  <a:pt x="10284917" y="2540002"/>
                  <a:pt x="10095462" y="2575923"/>
                </a:cubicBezTo>
                <a:cubicBezTo>
                  <a:pt x="10023041" y="2588090"/>
                  <a:pt x="9984223" y="2603154"/>
                  <a:pt x="9872984" y="2603154"/>
                </a:cubicBezTo>
                <a:cubicBezTo>
                  <a:pt x="9860817" y="2603154"/>
                  <a:pt x="9740308" y="2585193"/>
                  <a:pt x="9722347" y="2603154"/>
                </a:cubicBezTo>
                <a:cubicBezTo>
                  <a:pt x="9722347" y="2603154"/>
                  <a:pt x="9911802" y="2612424"/>
                  <a:pt x="9917595" y="2612424"/>
                </a:cubicBezTo>
                <a:cubicBezTo>
                  <a:pt x="9990017" y="2612424"/>
                  <a:pt x="10059541" y="2585193"/>
                  <a:pt x="10131384" y="2612424"/>
                </a:cubicBezTo>
                <a:cubicBezTo>
                  <a:pt x="10101836" y="2600257"/>
                  <a:pt x="10074605" y="2654719"/>
                  <a:pt x="10104732" y="2648346"/>
                </a:cubicBezTo>
                <a:cubicBezTo>
                  <a:pt x="10014350" y="2675577"/>
                  <a:pt x="9752475" y="2669783"/>
                  <a:pt x="9649926" y="2669783"/>
                </a:cubicBezTo>
                <a:cubicBezTo>
                  <a:pt x="9562441" y="2666307"/>
                  <a:pt x="9300565" y="2663410"/>
                  <a:pt x="9204389" y="2657616"/>
                </a:cubicBezTo>
                <a:cubicBezTo>
                  <a:pt x="9174262" y="2657616"/>
                  <a:pt x="9119801" y="2639655"/>
                  <a:pt x="9111111" y="2648346"/>
                </a:cubicBezTo>
                <a:cubicBezTo>
                  <a:pt x="9093150" y="2666307"/>
                  <a:pt x="9189326" y="2666307"/>
                  <a:pt x="9195119" y="2669783"/>
                </a:cubicBezTo>
                <a:cubicBezTo>
                  <a:pt x="9469162" y="2678474"/>
                  <a:pt x="9743205" y="2690641"/>
                  <a:pt x="10074605" y="2678474"/>
                </a:cubicBezTo>
                <a:cubicBezTo>
                  <a:pt x="10210178" y="2672680"/>
                  <a:pt x="10342275" y="2678474"/>
                  <a:pt x="10465681" y="2678474"/>
                </a:cubicBezTo>
                <a:cubicBezTo>
                  <a:pt x="10538102" y="2678474"/>
                  <a:pt x="10576920" y="2651243"/>
                  <a:pt x="10631381" y="2657616"/>
                </a:cubicBezTo>
                <a:cubicBezTo>
                  <a:pt x="10652238" y="2660513"/>
                  <a:pt x="10649342" y="2678474"/>
                  <a:pt x="10667302" y="2687744"/>
                </a:cubicBezTo>
                <a:cubicBezTo>
                  <a:pt x="10721763" y="2708601"/>
                  <a:pt x="10748993" y="2684267"/>
                  <a:pt x="10751890" y="2687744"/>
                </a:cubicBezTo>
                <a:cubicBezTo>
                  <a:pt x="10769851" y="2693537"/>
                  <a:pt x="10724660" y="2714975"/>
                  <a:pt x="10724660" y="2705704"/>
                </a:cubicBezTo>
                <a:cubicBezTo>
                  <a:pt x="10721763" y="2735832"/>
                  <a:pt x="10911217" y="2720768"/>
                  <a:pt x="10787811" y="2741626"/>
                </a:cubicBezTo>
                <a:cubicBezTo>
                  <a:pt x="10616317" y="2771754"/>
                  <a:pt x="10884566" y="2732935"/>
                  <a:pt x="10899051" y="2732935"/>
                </a:cubicBezTo>
                <a:cubicBezTo>
                  <a:pt x="10920487" y="2735832"/>
                  <a:pt x="10914114" y="2741626"/>
                  <a:pt x="10938448" y="2750896"/>
                </a:cubicBezTo>
                <a:cubicBezTo>
                  <a:pt x="10908321" y="2741626"/>
                  <a:pt x="10998702" y="2750896"/>
                  <a:pt x="10983639" y="2768857"/>
                </a:cubicBezTo>
                <a:cubicBezTo>
                  <a:pt x="10974369" y="2783921"/>
                  <a:pt x="10905424" y="2771754"/>
                  <a:pt x="10929178" y="2768857"/>
                </a:cubicBezTo>
                <a:cubicBezTo>
                  <a:pt x="10893257" y="2771754"/>
                  <a:pt x="10721763" y="2793191"/>
                  <a:pt x="10817939" y="2808255"/>
                </a:cubicBezTo>
                <a:cubicBezTo>
                  <a:pt x="10923384" y="2823319"/>
                  <a:pt x="10748993" y="2841279"/>
                  <a:pt x="10715969" y="2844176"/>
                </a:cubicBezTo>
                <a:cubicBezTo>
                  <a:pt x="10580396" y="2862137"/>
                  <a:pt x="10745517" y="2859240"/>
                  <a:pt x="10751890" y="2852867"/>
                </a:cubicBezTo>
                <a:cubicBezTo>
                  <a:pt x="10715969" y="2898059"/>
                  <a:pt x="10411799" y="2874304"/>
                  <a:pt x="10390363" y="2901535"/>
                </a:cubicBezTo>
                <a:cubicBezTo>
                  <a:pt x="10381672" y="2910226"/>
                  <a:pt x="10492911" y="2898059"/>
                  <a:pt x="10520142" y="2901535"/>
                </a:cubicBezTo>
                <a:cubicBezTo>
                  <a:pt x="10556063" y="2901535"/>
                  <a:pt x="10517245" y="2910226"/>
                  <a:pt x="10538102" y="2919496"/>
                </a:cubicBezTo>
                <a:cubicBezTo>
                  <a:pt x="10613420" y="2940353"/>
                  <a:pt x="10797081" y="2882995"/>
                  <a:pt x="10853860" y="2901535"/>
                </a:cubicBezTo>
                <a:cubicBezTo>
                  <a:pt x="10857336" y="2916599"/>
                  <a:pt x="10790708" y="2910226"/>
                  <a:pt x="10799978" y="2910226"/>
                </a:cubicBezTo>
                <a:cubicBezTo>
                  <a:pt x="10757684" y="2913122"/>
                  <a:pt x="10468578" y="2943250"/>
                  <a:pt x="10465681" y="2955417"/>
                </a:cubicBezTo>
                <a:cubicBezTo>
                  <a:pt x="10465681" y="2952520"/>
                  <a:pt x="10583293" y="2973378"/>
                  <a:pt x="10586190" y="2973378"/>
                </a:cubicBezTo>
                <a:cubicBezTo>
                  <a:pt x="10625587" y="2973378"/>
                  <a:pt x="10679469" y="2970481"/>
                  <a:pt x="10706699" y="2973378"/>
                </a:cubicBezTo>
                <a:cubicBezTo>
                  <a:pt x="10745517" y="2976854"/>
                  <a:pt x="10941345" y="2961211"/>
                  <a:pt x="10845169" y="2982648"/>
                </a:cubicBezTo>
                <a:cubicBezTo>
                  <a:pt x="10679469" y="3018570"/>
                  <a:pt x="10450617" y="3040007"/>
                  <a:pt x="10306354" y="3075928"/>
                </a:cubicBezTo>
                <a:cubicBezTo>
                  <a:pt x="10231035" y="3093889"/>
                  <a:pt x="10182948" y="3066658"/>
                  <a:pt x="10083296" y="3093889"/>
                </a:cubicBezTo>
                <a:cubicBezTo>
                  <a:pt x="10107629" y="3088095"/>
                  <a:pt x="10095462" y="3118223"/>
                  <a:pt x="10077502" y="3121120"/>
                </a:cubicBezTo>
                <a:cubicBezTo>
                  <a:pt x="10068232" y="3118223"/>
                  <a:pt x="10059541" y="3118223"/>
                  <a:pt x="10056645" y="3111850"/>
                </a:cubicBezTo>
                <a:cubicBezTo>
                  <a:pt x="10062438" y="3121120"/>
                  <a:pt x="10071129" y="3121120"/>
                  <a:pt x="10077502" y="3121120"/>
                </a:cubicBezTo>
                <a:cubicBezTo>
                  <a:pt x="10122693" y="3126914"/>
                  <a:pt x="10233932" y="3114747"/>
                  <a:pt x="10269853" y="3111850"/>
                </a:cubicBezTo>
                <a:cubicBezTo>
                  <a:pt x="10312147" y="3111850"/>
                  <a:pt x="10456990" y="3100262"/>
                  <a:pt x="10528832" y="3093889"/>
                </a:cubicBezTo>
                <a:cubicBezTo>
                  <a:pt x="10583293" y="3090992"/>
                  <a:pt x="10887463" y="3048697"/>
                  <a:pt x="10899051" y="3075928"/>
                </a:cubicBezTo>
                <a:cubicBezTo>
                  <a:pt x="10917590" y="3114747"/>
                  <a:pt x="10830105" y="3106056"/>
                  <a:pt x="10779121" y="3111850"/>
                </a:cubicBezTo>
                <a:cubicBezTo>
                  <a:pt x="10685842" y="3126914"/>
                  <a:pt x="10574023" y="3141978"/>
                  <a:pt x="10483641" y="3151248"/>
                </a:cubicBezTo>
                <a:cubicBezTo>
                  <a:pt x="10480744" y="3151248"/>
                  <a:pt x="10327211" y="3157041"/>
                  <a:pt x="10327211" y="3159938"/>
                </a:cubicBezTo>
                <a:cubicBezTo>
                  <a:pt x="10312147" y="3190066"/>
                  <a:pt x="10523039" y="3178478"/>
                  <a:pt x="10408323" y="3187169"/>
                </a:cubicBezTo>
                <a:cubicBezTo>
                  <a:pt x="10266956" y="3199336"/>
                  <a:pt x="10047375" y="3196439"/>
                  <a:pt x="9917595" y="3214400"/>
                </a:cubicBezTo>
                <a:cubicBezTo>
                  <a:pt x="9893841" y="3220194"/>
                  <a:pt x="9881674" y="3232361"/>
                  <a:pt x="9863714" y="3232361"/>
                </a:cubicBezTo>
                <a:cubicBezTo>
                  <a:pt x="9815626" y="3238155"/>
                  <a:pt x="9568814" y="3229464"/>
                  <a:pt x="9556647" y="3241631"/>
                </a:cubicBezTo>
                <a:cubicBezTo>
                  <a:pt x="9553750" y="3247425"/>
                  <a:pt x="9688744" y="3253798"/>
                  <a:pt x="9704387" y="3253798"/>
                </a:cubicBezTo>
                <a:cubicBezTo>
                  <a:pt x="9767538" y="3253798"/>
                  <a:pt x="10059541" y="3253798"/>
                  <a:pt x="9872984" y="3262489"/>
                </a:cubicBezTo>
                <a:cubicBezTo>
                  <a:pt x="9794189" y="3265385"/>
                  <a:pt x="9773332" y="3256695"/>
                  <a:pt x="9704387" y="3262489"/>
                </a:cubicBezTo>
                <a:cubicBezTo>
                  <a:pt x="9692220" y="3262489"/>
                  <a:pt x="9430344" y="3259592"/>
                  <a:pt x="9418177" y="3271759"/>
                </a:cubicBezTo>
                <a:cubicBezTo>
                  <a:pt x="9415280" y="3271759"/>
                  <a:pt x="9700911" y="3286823"/>
                  <a:pt x="9685847" y="3280449"/>
                </a:cubicBezTo>
                <a:cubicBezTo>
                  <a:pt x="9710181" y="3286823"/>
                  <a:pt x="9607632" y="3292616"/>
                  <a:pt x="9596044" y="3289719"/>
                </a:cubicBezTo>
                <a:cubicBezTo>
                  <a:pt x="9610529" y="3292616"/>
                  <a:pt x="9770435" y="3298410"/>
                  <a:pt x="9788396" y="3298410"/>
                </a:cubicBezTo>
                <a:cubicBezTo>
                  <a:pt x="9896738" y="3289719"/>
                  <a:pt x="10011454" y="3307680"/>
                  <a:pt x="10113423" y="3307680"/>
                </a:cubicBezTo>
                <a:cubicBezTo>
                  <a:pt x="10191638" y="3307680"/>
                  <a:pt x="10540999" y="3262489"/>
                  <a:pt x="10604151" y="3277552"/>
                </a:cubicBezTo>
                <a:cubicBezTo>
                  <a:pt x="10589087" y="3277552"/>
                  <a:pt x="10574023" y="3298410"/>
                  <a:pt x="10576920" y="3298410"/>
                </a:cubicBezTo>
                <a:cubicBezTo>
                  <a:pt x="10553166" y="3307680"/>
                  <a:pt x="10490014" y="3328538"/>
                  <a:pt x="10465681" y="3334911"/>
                </a:cubicBezTo>
                <a:cubicBezTo>
                  <a:pt x="10339378" y="3370833"/>
                  <a:pt x="10607047" y="3362142"/>
                  <a:pt x="10640651" y="3352872"/>
                </a:cubicBezTo>
                <a:cubicBezTo>
                  <a:pt x="10619214" y="3373730"/>
                  <a:pt x="10598357" y="3362142"/>
                  <a:pt x="10576920" y="3365039"/>
                </a:cubicBezTo>
                <a:cubicBezTo>
                  <a:pt x="10561856" y="3365039"/>
                  <a:pt x="10426863" y="3377206"/>
                  <a:pt x="10502181" y="3383000"/>
                </a:cubicBezTo>
                <a:cubicBezTo>
                  <a:pt x="10589087" y="3388793"/>
                  <a:pt x="10688739" y="3358666"/>
                  <a:pt x="10751890" y="3352872"/>
                </a:cubicBezTo>
                <a:cubicBezTo>
                  <a:pt x="10797081" y="3349975"/>
                  <a:pt x="10950615" y="3349975"/>
                  <a:pt x="10947718" y="3343602"/>
                </a:cubicBezTo>
                <a:cubicBezTo>
                  <a:pt x="10959305" y="3355769"/>
                  <a:pt x="10845169" y="3380103"/>
                  <a:pt x="10794184" y="3383000"/>
                </a:cubicBezTo>
                <a:cubicBezTo>
                  <a:pt x="10805772" y="3385897"/>
                  <a:pt x="10820835" y="3388793"/>
                  <a:pt x="10817939" y="3391690"/>
                </a:cubicBezTo>
                <a:cubicBezTo>
                  <a:pt x="10812145" y="3395167"/>
                  <a:pt x="10779121" y="3406754"/>
                  <a:pt x="10742620" y="3400960"/>
                </a:cubicBezTo>
                <a:cubicBezTo>
                  <a:pt x="10730454" y="3370833"/>
                  <a:pt x="10694532" y="3410230"/>
                  <a:pt x="10742620" y="3400960"/>
                </a:cubicBezTo>
                <a:cubicBezTo>
                  <a:pt x="10712493" y="3418921"/>
                  <a:pt x="10688739" y="3406754"/>
                  <a:pt x="10658611" y="3410230"/>
                </a:cubicBezTo>
                <a:cubicBezTo>
                  <a:pt x="10640651" y="3413127"/>
                  <a:pt x="10513769" y="3422397"/>
                  <a:pt x="10595460" y="3428191"/>
                </a:cubicBezTo>
                <a:cubicBezTo>
                  <a:pt x="10688739" y="3433985"/>
                  <a:pt x="10779121" y="3400960"/>
                  <a:pt x="10853860" y="3400960"/>
                </a:cubicBezTo>
                <a:cubicBezTo>
                  <a:pt x="10890360" y="3400960"/>
                  <a:pt x="10950615" y="3418921"/>
                  <a:pt x="10983639" y="3418921"/>
                </a:cubicBezTo>
                <a:cubicBezTo>
                  <a:pt x="11071124" y="3422397"/>
                  <a:pt x="11224657" y="3398063"/>
                  <a:pt x="11122109" y="3418921"/>
                </a:cubicBezTo>
                <a:cubicBezTo>
                  <a:pt x="11049687" y="3433985"/>
                  <a:pt x="10875296" y="3464113"/>
                  <a:pt x="10799978" y="3473383"/>
                </a:cubicBezTo>
                <a:cubicBezTo>
                  <a:pt x="10613420" y="3497137"/>
                  <a:pt x="10510872" y="3479177"/>
                  <a:pt x="10399632" y="3512201"/>
                </a:cubicBezTo>
                <a:cubicBezTo>
                  <a:pt x="10384569" y="3515098"/>
                  <a:pt x="10390363" y="3527265"/>
                  <a:pt x="10381672" y="3530741"/>
                </a:cubicBezTo>
                <a:cubicBezTo>
                  <a:pt x="10330108" y="3539432"/>
                  <a:pt x="10266956" y="3545226"/>
                  <a:pt x="10225242" y="3548702"/>
                </a:cubicBezTo>
                <a:cubicBezTo>
                  <a:pt x="10104732" y="3563766"/>
                  <a:pt x="10206702" y="3563766"/>
                  <a:pt x="10261163" y="3557393"/>
                </a:cubicBezTo>
                <a:cubicBezTo>
                  <a:pt x="10315044" y="3551599"/>
                  <a:pt x="10495808" y="3554496"/>
                  <a:pt x="10547372" y="3548702"/>
                </a:cubicBezTo>
                <a:cubicBezTo>
                  <a:pt x="10580396" y="3545226"/>
                  <a:pt x="10540999" y="3524368"/>
                  <a:pt x="10604151" y="3530741"/>
                </a:cubicBezTo>
                <a:cubicBezTo>
                  <a:pt x="10607047" y="3530741"/>
                  <a:pt x="10591984" y="3560290"/>
                  <a:pt x="10586190" y="3557393"/>
                </a:cubicBezTo>
                <a:cubicBezTo>
                  <a:pt x="10607047" y="3572457"/>
                  <a:pt x="10694532" y="3554496"/>
                  <a:pt x="10751890" y="3548702"/>
                </a:cubicBezTo>
                <a:cubicBezTo>
                  <a:pt x="10815042" y="3542329"/>
                  <a:pt x="10868923" y="3521471"/>
                  <a:pt x="10920487" y="3530741"/>
                </a:cubicBezTo>
                <a:cubicBezTo>
                  <a:pt x="10809248" y="3554496"/>
                  <a:pt x="10775644" y="3551599"/>
                  <a:pt x="10706699" y="3557393"/>
                </a:cubicBezTo>
                <a:cubicBezTo>
                  <a:pt x="10682366" y="3560290"/>
                  <a:pt x="10393839" y="3596791"/>
                  <a:pt x="10528832" y="3596791"/>
                </a:cubicBezTo>
                <a:cubicBezTo>
                  <a:pt x="10679469" y="3590418"/>
                  <a:pt x="10784914" y="3560290"/>
                  <a:pt x="10938448" y="3548702"/>
                </a:cubicBezTo>
                <a:cubicBezTo>
                  <a:pt x="11022457" y="3542329"/>
                  <a:pt x="11158030" y="3521471"/>
                  <a:pt x="11224657" y="3530741"/>
                </a:cubicBezTo>
                <a:cubicBezTo>
                  <a:pt x="11257681" y="3533638"/>
                  <a:pt x="11221760" y="3542329"/>
                  <a:pt x="11242618" y="3548702"/>
                </a:cubicBezTo>
                <a:cubicBezTo>
                  <a:pt x="11248412" y="3548702"/>
                  <a:pt x="11290706" y="3548702"/>
                  <a:pt x="11290706" y="3548702"/>
                </a:cubicBezTo>
                <a:cubicBezTo>
                  <a:pt x="11284912" y="3572457"/>
                  <a:pt x="11107045" y="3581727"/>
                  <a:pt x="11104148" y="3584624"/>
                </a:cubicBezTo>
                <a:cubicBezTo>
                  <a:pt x="11091981" y="3608958"/>
                  <a:pt x="11191054" y="3587521"/>
                  <a:pt x="11188157" y="3584624"/>
                </a:cubicBezTo>
                <a:cubicBezTo>
                  <a:pt x="11239721" y="3590418"/>
                  <a:pt x="11176569" y="3593894"/>
                  <a:pt x="11206117" y="3605482"/>
                </a:cubicBezTo>
                <a:cubicBezTo>
                  <a:pt x="11266372" y="3623442"/>
                  <a:pt x="11345167" y="3602585"/>
                  <a:pt x="11251308" y="3623442"/>
                </a:cubicBezTo>
                <a:cubicBezTo>
                  <a:pt x="11185260" y="3639086"/>
                  <a:pt x="11101251" y="3639086"/>
                  <a:pt x="11058957" y="3650673"/>
                </a:cubicBezTo>
                <a:cubicBezTo>
                  <a:pt x="11031727" y="3657046"/>
                  <a:pt x="11013766" y="3675007"/>
                  <a:pt x="11001599" y="3677904"/>
                </a:cubicBezTo>
                <a:cubicBezTo>
                  <a:pt x="10926281" y="3695865"/>
                  <a:pt x="10797081" y="3705135"/>
                  <a:pt x="10715969" y="3717302"/>
                </a:cubicBezTo>
                <a:cubicBezTo>
                  <a:pt x="10685842" y="3720199"/>
                  <a:pt x="10414696" y="3735263"/>
                  <a:pt x="10408323" y="3743953"/>
                </a:cubicBezTo>
                <a:cubicBezTo>
                  <a:pt x="10402529" y="3756120"/>
                  <a:pt x="10495808" y="3753223"/>
                  <a:pt x="10502181" y="3753223"/>
                </a:cubicBezTo>
                <a:cubicBezTo>
                  <a:pt x="10754787" y="3741056"/>
                  <a:pt x="11019560" y="3677904"/>
                  <a:pt x="11233348" y="3677904"/>
                </a:cubicBezTo>
                <a:cubicBezTo>
                  <a:pt x="11209594" y="3710929"/>
                  <a:pt x="11314460" y="3668634"/>
                  <a:pt x="11335897" y="3687174"/>
                </a:cubicBezTo>
                <a:cubicBezTo>
                  <a:pt x="11341690" y="3690071"/>
                  <a:pt x="11272745" y="3705135"/>
                  <a:pt x="11272745" y="3705135"/>
                </a:cubicBezTo>
                <a:cubicBezTo>
                  <a:pt x="10959305" y="3756120"/>
                  <a:pt x="10604151" y="3786248"/>
                  <a:pt x="10327211" y="3825646"/>
                </a:cubicBezTo>
                <a:cubicBezTo>
                  <a:pt x="10390363" y="3852297"/>
                  <a:pt x="10468578" y="3792042"/>
                  <a:pt x="10547372" y="3816376"/>
                </a:cubicBezTo>
                <a:cubicBezTo>
                  <a:pt x="10571126" y="3825646"/>
                  <a:pt x="10525935" y="3825646"/>
                  <a:pt x="10520142" y="3825646"/>
                </a:cubicBezTo>
                <a:cubicBezTo>
                  <a:pt x="10369505" y="3849400"/>
                  <a:pt x="10589087" y="3834337"/>
                  <a:pt x="10613420" y="3837233"/>
                </a:cubicBezTo>
                <a:cubicBezTo>
                  <a:pt x="10667302" y="3840710"/>
                  <a:pt x="10775644" y="3831440"/>
                  <a:pt x="10827209" y="3837233"/>
                </a:cubicBezTo>
                <a:cubicBezTo>
                  <a:pt x="10902527" y="3840710"/>
                  <a:pt x="10850963" y="3837233"/>
                  <a:pt x="10817939" y="3846504"/>
                </a:cubicBezTo>
                <a:cubicBezTo>
                  <a:pt x="10694532" y="3870838"/>
                  <a:pt x="10420490" y="3891695"/>
                  <a:pt x="10315044" y="3900386"/>
                </a:cubicBezTo>
                <a:cubicBezTo>
                  <a:pt x="10125590" y="3916029"/>
                  <a:pt x="10450617" y="3909656"/>
                  <a:pt x="10456990" y="3909656"/>
                </a:cubicBezTo>
                <a:cubicBezTo>
                  <a:pt x="10547372" y="3916029"/>
                  <a:pt x="10556063" y="3906759"/>
                  <a:pt x="10688739" y="3900386"/>
                </a:cubicBezTo>
                <a:cubicBezTo>
                  <a:pt x="10805772" y="3897489"/>
                  <a:pt x="10727557" y="3906759"/>
                  <a:pt x="10706699" y="3909656"/>
                </a:cubicBezTo>
                <a:cubicBezTo>
                  <a:pt x="10682366" y="3916029"/>
                  <a:pt x="10543896" y="3931093"/>
                  <a:pt x="10595460" y="3936887"/>
                </a:cubicBezTo>
                <a:cubicBezTo>
                  <a:pt x="10670778" y="3949054"/>
                  <a:pt x="10769851" y="3916029"/>
                  <a:pt x="10827209" y="3909656"/>
                </a:cubicBezTo>
                <a:cubicBezTo>
                  <a:pt x="10878193" y="3906759"/>
                  <a:pt x="10956408" y="3888798"/>
                  <a:pt x="11001599" y="3900386"/>
                </a:cubicBezTo>
                <a:cubicBezTo>
                  <a:pt x="10992329" y="3897489"/>
                  <a:pt x="10935551" y="3931093"/>
                  <a:pt x="10938448" y="3918926"/>
                </a:cubicBezTo>
                <a:cubicBezTo>
                  <a:pt x="10935551" y="3936887"/>
                  <a:pt x="10974369" y="3931093"/>
                  <a:pt x="11001599" y="3927617"/>
                </a:cubicBezTo>
                <a:cubicBezTo>
                  <a:pt x="11056060" y="3927617"/>
                  <a:pt x="11272745" y="3909656"/>
                  <a:pt x="11188157" y="3936887"/>
                </a:cubicBezTo>
                <a:cubicBezTo>
                  <a:pt x="11040997" y="3984975"/>
                  <a:pt x="11333000" y="3927617"/>
                  <a:pt x="11345167" y="3936887"/>
                </a:cubicBezTo>
                <a:cubicBezTo>
                  <a:pt x="11371818" y="3967015"/>
                  <a:pt x="11275642" y="3972808"/>
                  <a:pt x="11290706" y="3967015"/>
                </a:cubicBezTo>
                <a:cubicBezTo>
                  <a:pt x="11260578" y="3979182"/>
                  <a:pt x="11239721" y="4000039"/>
                  <a:pt x="11233348" y="4002936"/>
                </a:cubicBezTo>
                <a:cubicBezTo>
                  <a:pt x="11125005" y="4035961"/>
                  <a:pt x="10986536" y="4039437"/>
                  <a:pt x="10845169" y="4057398"/>
                </a:cubicBezTo>
                <a:cubicBezTo>
                  <a:pt x="10721763" y="4075359"/>
                  <a:pt x="10595460" y="4105486"/>
                  <a:pt x="10465681" y="4123447"/>
                </a:cubicBezTo>
                <a:cubicBezTo>
                  <a:pt x="10074605" y="4177330"/>
                  <a:pt x="9490599" y="4165742"/>
                  <a:pt x="8999871" y="4141408"/>
                </a:cubicBezTo>
                <a:cubicBezTo>
                  <a:pt x="8855028" y="4135614"/>
                  <a:pt x="8776813" y="4147781"/>
                  <a:pt x="8647613" y="4141408"/>
                </a:cubicBezTo>
                <a:cubicBezTo>
                  <a:pt x="8524207" y="4138511"/>
                  <a:pt x="8412389" y="4111280"/>
                  <a:pt x="8295355" y="4096216"/>
                </a:cubicBezTo>
                <a:cubicBezTo>
                  <a:pt x="8222934" y="4087526"/>
                  <a:pt x="7966852" y="4053922"/>
                  <a:pt x="8081567" y="4087526"/>
                </a:cubicBezTo>
                <a:cubicBezTo>
                  <a:pt x="8012043" y="4075359"/>
                  <a:pt x="8051441" y="4114177"/>
                  <a:pt x="8081567" y="4087526"/>
                </a:cubicBezTo>
                <a:cubicBezTo>
                  <a:pt x="8144719" y="4090423"/>
                  <a:pt x="8195703" y="4099113"/>
                  <a:pt x="8286085" y="4114177"/>
                </a:cubicBezTo>
                <a:cubicBezTo>
                  <a:pt x="8373571" y="4126344"/>
                  <a:pt x="8527104" y="4159369"/>
                  <a:pt x="8433825" y="4150678"/>
                </a:cubicBezTo>
                <a:cubicBezTo>
                  <a:pt x="8415865" y="4150678"/>
                  <a:pt x="8319110" y="4123447"/>
                  <a:pt x="8295355" y="4132717"/>
                </a:cubicBezTo>
                <a:cubicBezTo>
                  <a:pt x="8295355" y="4111280"/>
                  <a:pt x="8255959" y="4129241"/>
                  <a:pt x="8240895" y="4123447"/>
                </a:cubicBezTo>
                <a:cubicBezTo>
                  <a:pt x="8237998" y="4102590"/>
                  <a:pt x="8202077" y="4120550"/>
                  <a:pt x="8183537" y="4114177"/>
                </a:cubicBezTo>
                <a:cubicBezTo>
                  <a:pt x="8183537" y="4093319"/>
                  <a:pt x="8144719" y="4111280"/>
                  <a:pt x="8129655" y="4105486"/>
                </a:cubicBezTo>
                <a:cubicBezTo>
                  <a:pt x="8108219" y="4075359"/>
                  <a:pt x="8069401" y="4114177"/>
                  <a:pt x="8129655" y="4105486"/>
                </a:cubicBezTo>
                <a:cubicBezTo>
                  <a:pt x="8129655" y="4126344"/>
                  <a:pt x="8168473" y="4108383"/>
                  <a:pt x="8183537" y="4114177"/>
                </a:cubicBezTo>
                <a:cubicBezTo>
                  <a:pt x="8187013" y="4135614"/>
                  <a:pt x="8222934" y="4117653"/>
                  <a:pt x="8240895" y="4123447"/>
                </a:cubicBezTo>
                <a:cubicBezTo>
                  <a:pt x="8240895" y="4144305"/>
                  <a:pt x="8280292" y="4126344"/>
                  <a:pt x="8295355" y="4132717"/>
                </a:cubicBezTo>
                <a:cubicBezTo>
                  <a:pt x="8433825" y="4153575"/>
                  <a:pt x="8608216" y="4195870"/>
                  <a:pt x="8740892" y="4208037"/>
                </a:cubicBezTo>
                <a:cubicBezTo>
                  <a:pt x="9123277" y="4237585"/>
                  <a:pt x="9532314" y="4228894"/>
                  <a:pt x="9890944" y="4243958"/>
                </a:cubicBezTo>
                <a:cubicBezTo>
                  <a:pt x="9977850" y="4246855"/>
                  <a:pt x="10071129" y="4259022"/>
                  <a:pt x="10140653" y="4252649"/>
                </a:cubicBezTo>
                <a:cubicBezTo>
                  <a:pt x="10152820" y="4252649"/>
                  <a:pt x="10167884" y="4234688"/>
                  <a:pt x="10185844" y="4234688"/>
                </a:cubicBezTo>
                <a:cubicBezTo>
                  <a:pt x="10200908" y="4234688"/>
                  <a:pt x="10354441" y="4256125"/>
                  <a:pt x="10354441" y="4261919"/>
                </a:cubicBezTo>
                <a:cubicBezTo>
                  <a:pt x="10354441" y="4286253"/>
                  <a:pt x="10155717" y="4279880"/>
                  <a:pt x="10158614" y="4279880"/>
                </a:cubicBezTo>
                <a:cubicBezTo>
                  <a:pt x="9947723" y="4292047"/>
                  <a:pt x="9448305" y="4292047"/>
                  <a:pt x="9213659" y="4279880"/>
                </a:cubicBezTo>
                <a:cubicBezTo>
                  <a:pt x="8794774" y="4261919"/>
                  <a:pt x="8476119" y="4264816"/>
                  <a:pt x="8111695" y="4198767"/>
                </a:cubicBezTo>
                <a:cubicBezTo>
                  <a:pt x="7970329" y="4171536"/>
                  <a:pt x="7813319" y="4141408"/>
                  <a:pt x="7674849" y="4105486"/>
                </a:cubicBezTo>
                <a:cubicBezTo>
                  <a:pt x="7430934" y="4039437"/>
                  <a:pt x="7160367" y="3927617"/>
                  <a:pt x="6961643" y="3837233"/>
                </a:cubicBezTo>
                <a:cubicBezTo>
                  <a:pt x="6844031" y="3783351"/>
                  <a:pt x="6979603" y="3867361"/>
                  <a:pt x="7006834" y="3882425"/>
                </a:cubicBezTo>
                <a:cubicBezTo>
                  <a:pt x="7277400" y="4024373"/>
                  <a:pt x="7563610" y="4081152"/>
                  <a:pt x="7879947" y="4189496"/>
                </a:cubicBezTo>
                <a:cubicBezTo>
                  <a:pt x="7973225" y="4219624"/>
                  <a:pt x="7783191" y="4186600"/>
                  <a:pt x="7711349" y="4168639"/>
                </a:cubicBezTo>
                <a:cubicBezTo>
                  <a:pt x="7253646" y="4063192"/>
                  <a:pt x="6886325" y="3888798"/>
                  <a:pt x="6569988" y="3687174"/>
                </a:cubicBezTo>
                <a:cubicBezTo>
                  <a:pt x="6290152" y="3509304"/>
                  <a:pt x="6022482" y="3304783"/>
                  <a:pt x="5736272" y="3133287"/>
                </a:cubicBezTo>
                <a:cubicBezTo>
                  <a:pt x="5634303" y="3069555"/>
                  <a:pt x="5538127" y="2994815"/>
                  <a:pt x="5441952" y="2955417"/>
                </a:cubicBezTo>
                <a:cubicBezTo>
                  <a:pt x="5381697" y="2931663"/>
                  <a:pt x="5318546" y="2931663"/>
                  <a:pt x="5254815" y="2910226"/>
                </a:cubicBezTo>
                <a:cubicBezTo>
                  <a:pt x="5173703" y="2880098"/>
                  <a:pt x="5101281" y="2823319"/>
                  <a:pt x="5023066" y="2789715"/>
                </a:cubicBezTo>
                <a:cubicBezTo>
                  <a:pt x="4785524" y="2687744"/>
                  <a:pt x="4523648" y="2591567"/>
                  <a:pt x="4261772" y="2527835"/>
                </a:cubicBezTo>
                <a:cubicBezTo>
                  <a:pt x="4267566" y="2534208"/>
                  <a:pt x="4240336" y="2542899"/>
                  <a:pt x="4234542" y="2537105"/>
                </a:cubicBezTo>
                <a:cubicBezTo>
                  <a:pt x="4231645" y="2534208"/>
                  <a:pt x="4249606" y="2527835"/>
                  <a:pt x="4258296" y="2527835"/>
                </a:cubicBezTo>
                <a:cubicBezTo>
                  <a:pt x="4249606" y="2524938"/>
                  <a:pt x="4237439" y="2522041"/>
                  <a:pt x="4225272" y="2519144"/>
                </a:cubicBezTo>
                <a:cubicBezTo>
                  <a:pt x="4222375" y="2506977"/>
                  <a:pt x="4201518" y="2512771"/>
                  <a:pt x="4189351" y="2509874"/>
                </a:cubicBezTo>
                <a:cubicBezTo>
                  <a:pt x="4177184" y="2482643"/>
                  <a:pt x="4141263" y="2522041"/>
                  <a:pt x="4189351" y="2509874"/>
                </a:cubicBezTo>
                <a:cubicBezTo>
                  <a:pt x="4189351" y="2512771"/>
                  <a:pt x="4189351" y="2516247"/>
                  <a:pt x="4189351" y="2519144"/>
                </a:cubicBezTo>
                <a:cubicBezTo>
                  <a:pt x="4159224" y="2519144"/>
                  <a:pt x="4131994" y="2516247"/>
                  <a:pt x="4114033" y="2501183"/>
                </a:cubicBezTo>
                <a:cubicBezTo>
                  <a:pt x="4165017" y="2509874"/>
                  <a:pt x="4126199" y="2473952"/>
                  <a:pt x="4114033" y="2501183"/>
                </a:cubicBezTo>
                <a:cubicBezTo>
                  <a:pt x="4032921" y="2509874"/>
                  <a:pt x="4147057" y="2473952"/>
                  <a:pt x="4068842" y="2482643"/>
                </a:cubicBezTo>
                <a:cubicBezTo>
                  <a:pt x="3993523" y="2491913"/>
                  <a:pt x="4098969" y="2479746"/>
                  <a:pt x="4020754" y="2473952"/>
                </a:cubicBezTo>
                <a:cubicBezTo>
                  <a:pt x="4002793" y="2455992"/>
                  <a:pt x="3978460" y="2464682"/>
                  <a:pt x="3984833" y="2471056"/>
                </a:cubicBezTo>
                <a:cubicBezTo>
                  <a:pt x="3779735" y="2464682"/>
                  <a:pt x="3578114" y="2410800"/>
                  <a:pt x="3364326" y="2389363"/>
                </a:cubicBezTo>
                <a:cubicBezTo>
                  <a:pt x="3220063" y="2377775"/>
                  <a:pt x="3072323" y="2377775"/>
                  <a:pt x="2918789" y="2371402"/>
                </a:cubicBezTo>
                <a:cubicBezTo>
                  <a:pt x="2662707" y="2362712"/>
                  <a:pt x="2397935" y="2320417"/>
                  <a:pt x="2130265" y="2344171"/>
                </a:cubicBezTo>
                <a:cubicBezTo>
                  <a:pt x="1561322" y="2392839"/>
                  <a:pt x="973840" y="2398633"/>
                  <a:pt x="516716" y="2567233"/>
                </a:cubicBezTo>
                <a:cubicBezTo>
                  <a:pt x="381143" y="2615321"/>
                  <a:pt x="278594" y="2675577"/>
                  <a:pt x="230506" y="2669783"/>
                </a:cubicBezTo>
                <a:cubicBezTo>
                  <a:pt x="176045" y="2660513"/>
                  <a:pt x="221236" y="2636179"/>
                  <a:pt x="194585" y="2621115"/>
                </a:cubicBezTo>
                <a:cubicBezTo>
                  <a:pt x="185315" y="2618218"/>
                  <a:pt x="155188" y="2636179"/>
                  <a:pt x="127958" y="2630385"/>
                </a:cubicBezTo>
                <a:cubicBezTo>
                  <a:pt x="97830" y="2624591"/>
                  <a:pt x="67703" y="2591567"/>
                  <a:pt x="25988" y="2585193"/>
                </a:cubicBezTo>
                <a:cubicBezTo>
                  <a:pt x="-64394" y="2573026"/>
                  <a:pt x="109997" y="2527835"/>
                  <a:pt x="109997" y="2527835"/>
                </a:cubicBezTo>
                <a:cubicBezTo>
                  <a:pt x="112894" y="2504080"/>
                  <a:pt x="19615" y="2516247"/>
                  <a:pt x="34679" y="2473952"/>
                </a:cubicBezTo>
                <a:cubicBezTo>
                  <a:pt x="31782" y="2486119"/>
                  <a:pt x="170252" y="2419491"/>
                  <a:pt x="155188" y="2425864"/>
                </a:cubicBezTo>
                <a:cubicBezTo>
                  <a:pt x="227609" y="2392839"/>
                  <a:pt x="89140" y="2443825"/>
                  <a:pt x="82767" y="2438031"/>
                </a:cubicBezTo>
                <a:cubicBezTo>
                  <a:pt x="79870" y="2434555"/>
                  <a:pt x="109997" y="2407324"/>
                  <a:pt x="109997" y="2407324"/>
                </a:cubicBezTo>
                <a:cubicBezTo>
                  <a:pt x="130854" y="2398633"/>
                  <a:pt x="143021" y="2395736"/>
                  <a:pt x="145918" y="2395736"/>
                </a:cubicBezTo>
                <a:cubicBezTo>
                  <a:pt x="143021" y="2395736"/>
                  <a:pt x="125061" y="2395736"/>
                  <a:pt x="100727" y="2389363"/>
                </a:cubicBezTo>
                <a:cubicBezTo>
                  <a:pt x="-10512" y="2362712"/>
                  <a:pt x="167355" y="2296083"/>
                  <a:pt x="164458" y="2287392"/>
                </a:cubicBezTo>
                <a:cubicBezTo>
                  <a:pt x="155188" y="2247994"/>
                  <a:pt x="92036" y="2287392"/>
                  <a:pt x="92036" y="2260161"/>
                </a:cubicBezTo>
                <a:cubicBezTo>
                  <a:pt x="89140" y="2214970"/>
                  <a:pt x="152291" y="2224240"/>
                  <a:pt x="191109" y="2187739"/>
                </a:cubicBezTo>
                <a:cubicBezTo>
                  <a:pt x="182418" y="2190636"/>
                  <a:pt x="209649" y="2146023"/>
                  <a:pt x="212546" y="2154714"/>
                </a:cubicBezTo>
                <a:cubicBezTo>
                  <a:pt x="209649" y="2128063"/>
                  <a:pt x="182418" y="2146023"/>
                  <a:pt x="194585" y="2122269"/>
                </a:cubicBezTo>
                <a:cubicBezTo>
                  <a:pt x="194585" y="2119372"/>
                  <a:pt x="230506" y="2125166"/>
                  <a:pt x="230506" y="2122269"/>
                </a:cubicBezTo>
                <a:cubicBezTo>
                  <a:pt x="236300" y="2092141"/>
                  <a:pt x="212546" y="2095038"/>
                  <a:pt x="212546" y="2074180"/>
                </a:cubicBezTo>
                <a:cubicBezTo>
                  <a:pt x="206173" y="2004655"/>
                  <a:pt x="260634" y="2028989"/>
                  <a:pt x="293658" y="2019719"/>
                </a:cubicBezTo>
                <a:cubicBezTo>
                  <a:pt x="299452" y="2019719"/>
                  <a:pt x="317991" y="2001758"/>
                  <a:pt x="323785" y="2001758"/>
                </a:cubicBezTo>
                <a:cubicBezTo>
                  <a:pt x="422858" y="1962939"/>
                  <a:pt x="299452" y="2001758"/>
                  <a:pt x="284388" y="2001758"/>
                </a:cubicBezTo>
                <a:cubicBezTo>
                  <a:pt x="266427" y="2001758"/>
                  <a:pt x="185315" y="1993067"/>
                  <a:pt x="212546" y="1953669"/>
                </a:cubicBezTo>
                <a:cubicBezTo>
                  <a:pt x="227609" y="1929335"/>
                  <a:pt x="302928" y="1968733"/>
                  <a:pt x="323785" y="1935709"/>
                </a:cubicBezTo>
                <a:cubicBezTo>
                  <a:pt x="333055" y="1917748"/>
                  <a:pt x="266427" y="1935709"/>
                  <a:pt x="257737" y="1926438"/>
                </a:cubicBezTo>
                <a:cubicBezTo>
                  <a:pt x="260634" y="1929335"/>
                  <a:pt x="263530" y="1872556"/>
                  <a:pt x="257737" y="1890517"/>
                </a:cubicBezTo>
                <a:cubicBezTo>
                  <a:pt x="278594" y="1805927"/>
                  <a:pt x="411270" y="1760736"/>
                  <a:pt x="555534" y="1712647"/>
                </a:cubicBezTo>
                <a:cubicBezTo>
                  <a:pt x="847537" y="1616470"/>
                  <a:pt x="1284383" y="1562588"/>
                  <a:pt x="1612307" y="1538254"/>
                </a:cubicBezTo>
                <a:cubicBezTo>
                  <a:pt x="2461086" y="1475102"/>
                  <a:pt x="3436747" y="1511023"/>
                  <a:pt x="4156327" y="1667456"/>
                </a:cubicBezTo>
                <a:cubicBezTo>
                  <a:pt x="3665599" y="1556215"/>
                  <a:pt x="3171975" y="1468728"/>
                  <a:pt x="2641850" y="1444974"/>
                </a:cubicBezTo>
                <a:cubicBezTo>
                  <a:pt x="2485420" y="1439180"/>
                  <a:pt x="2316823" y="1439180"/>
                  <a:pt x="2148226" y="1444974"/>
                </a:cubicBezTo>
                <a:cubicBezTo>
                  <a:pt x="2112304" y="1447871"/>
                  <a:pt x="1892143" y="1460038"/>
                  <a:pt x="1991795" y="1444974"/>
                </a:cubicBezTo>
                <a:cubicBezTo>
                  <a:pt x="2145329" y="1420640"/>
                  <a:pt x="2331886" y="1417743"/>
                  <a:pt x="2491214" y="1417743"/>
                </a:cubicBezTo>
                <a:cubicBezTo>
                  <a:pt x="2557841" y="1417743"/>
                  <a:pt x="2707898" y="1414846"/>
                  <a:pt x="2593762" y="1399782"/>
                </a:cubicBezTo>
                <a:cubicBezTo>
                  <a:pt x="2446023" y="1378924"/>
                  <a:pt x="2235711" y="1409052"/>
                  <a:pt x="2057843" y="1417743"/>
                </a:cubicBezTo>
                <a:cubicBezTo>
                  <a:pt x="1859119" y="1427013"/>
                  <a:pt x="1678355" y="1429910"/>
                  <a:pt x="1509758" y="1444974"/>
                </a:cubicBezTo>
                <a:cubicBezTo>
                  <a:pt x="1157500" y="1475102"/>
                  <a:pt x="898522" y="1535357"/>
                  <a:pt x="627955" y="1610676"/>
                </a:cubicBezTo>
                <a:cubicBezTo>
                  <a:pt x="594931" y="1622264"/>
                  <a:pt x="344642" y="1694686"/>
                  <a:pt x="480215" y="1640804"/>
                </a:cubicBezTo>
                <a:cubicBezTo>
                  <a:pt x="540470" y="1616470"/>
                  <a:pt x="600724" y="1604303"/>
                  <a:pt x="660979" y="1586342"/>
                </a:cubicBezTo>
                <a:cubicBezTo>
                  <a:pt x="676043" y="1580549"/>
                  <a:pt x="793655" y="1544048"/>
                  <a:pt x="917061" y="1520293"/>
                </a:cubicBezTo>
                <a:cubicBezTo>
                  <a:pt x="1097246" y="1480895"/>
                  <a:pt x="1332471" y="1444974"/>
                  <a:pt x="1473837" y="1435704"/>
                </a:cubicBezTo>
                <a:cubicBezTo>
                  <a:pt x="1925168" y="1405576"/>
                  <a:pt x="2440229" y="1372551"/>
                  <a:pt x="2852741" y="1369654"/>
                </a:cubicBezTo>
                <a:cubicBezTo>
                  <a:pt x="2903726" y="1369654"/>
                  <a:pt x="3081593" y="1376028"/>
                  <a:pt x="3012068" y="1360384"/>
                </a:cubicBezTo>
                <a:cubicBezTo>
                  <a:pt x="2912996" y="1342424"/>
                  <a:pt x="2707898" y="1342424"/>
                  <a:pt x="2632580" y="1333733"/>
                </a:cubicBezTo>
                <a:cubicBezTo>
                  <a:pt x="2554365" y="1327360"/>
                  <a:pt x="2364911" y="1333733"/>
                  <a:pt x="2491214" y="1324463"/>
                </a:cubicBezTo>
                <a:cubicBezTo>
                  <a:pt x="2722962" y="1309399"/>
                  <a:pt x="2958187" y="1330836"/>
                  <a:pt x="3159808" y="1342424"/>
                </a:cubicBezTo>
                <a:cubicBezTo>
                  <a:pt x="3945435" y="1390512"/>
                  <a:pt x="4695142" y="1604303"/>
                  <a:pt x="5321443" y="1881247"/>
                </a:cubicBezTo>
                <a:cubicBezTo>
                  <a:pt x="5321443" y="1890517"/>
                  <a:pt x="5330133" y="1887620"/>
                  <a:pt x="5339403" y="1890517"/>
                </a:cubicBezTo>
                <a:cubicBezTo>
                  <a:pt x="5339403" y="1917748"/>
                  <a:pt x="5378221" y="1881247"/>
                  <a:pt x="5339403" y="1890517"/>
                </a:cubicBezTo>
                <a:cubicBezTo>
                  <a:pt x="5339403" y="1881247"/>
                  <a:pt x="5327236" y="1881247"/>
                  <a:pt x="5321443" y="1881247"/>
                </a:cubicBezTo>
                <a:cubicBezTo>
                  <a:pt x="4908930" y="1676726"/>
                  <a:pt x="4436164" y="1511023"/>
                  <a:pt x="3909514" y="1409052"/>
                </a:cubicBezTo>
                <a:cubicBezTo>
                  <a:pt x="3824926" y="1390512"/>
                  <a:pt x="3565947" y="1348797"/>
                  <a:pt x="3734544" y="1369654"/>
                </a:cubicBezTo>
                <a:cubicBezTo>
                  <a:pt x="3852157" y="1384718"/>
                  <a:pt x="3809863" y="1357487"/>
                  <a:pt x="3752505" y="1342424"/>
                </a:cubicBezTo>
                <a:cubicBezTo>
                  <a:pt x="3686456" y="1324463"/>
                  <a:pt x="3626202" y="1321566"/>
                  <a:pt x="3572320" y="1315772"/>
                </a:cubicBezTo>
                <a:cubicBezTo>
                  <a:pt x="3578114" y="1312296"/>
                  <a:pt x="3481939" y="1285644"/>
                  <a:pt x="3466875" y="1294335"/>
                </a:cubicBezTo>
                <a:cubicBezTo>
                  <a:pt x="3479041" y="1279271"/>
                  <a:pt x="3545090" y="1285644"/>
                  <a:pt x="3557257" y="1288541"/>
                </a:cubicBezTo>
                <a:cubicBezTo>
                  <a:pt x="3689353" y="1294335"/>
                  <a:pt x="3837093" y="1321566"/>
                  <a:pt x="3975563" y="1342424"/>
                </a:cubicBezTo>
                <a:cubicBezTo>
                  <a:pt x="4378805" y="1409052"/>
                  <a:pt x="4749024" y="1535357"/>
                  <a:pt x="5077527" y="1658765"/>
                </a:cubicBezTo>
                <a:cubicBezTo>
                  <a:pt x="5080424" y="1685996"/>
                  <a:pt x="5116345" y="1649495"/>
                  <a:pt x="5077527" y="1658765"/>
                </a:cubicBezTo>
                <a:cubicBezTo>
                  <a:pt x="5011479" y="1604303"/>
                  <a:pt x="4921097" y="1577072"/>
                  <a:pt x="4836509" y="1547524"/>
                </a:cubicBezTo>
                <a:cubicBezTo>
                  <a:pt x="4484251" y="1414846"/>
                  <a:pt x="4063048" y="1333733"/>
                  <a:pt x="3698623" y="1249143"/>
                </a:cubicBezTo>
                <a:cubicBezTo>
                  <a:pt x="3864323" y="1261310"/>
                  <a:pt x="4014961" y="1288541"/>
                  <a:pt x="4153430" y="1315772"/>
                </a:cubicBezTo>
                <a:cubicBezTo>
                  <a:pt x="4162120" y="1318669"/>
                  <a:pt x="4367218" y="1360384"/>
                  <a:pt x="4273939" y="1333733"/>
                </a:cubicBezTo>
                <a:cubicBezTo>
                  <a:pt x="4225272" y="1321566"/>
                  <a:pt x="4249606" y="1324463"/>
                  <a:pt x="4162120" y="1306502"/>
                </a:cubicBezTo>
                <a:cubicBezTo>
                  <a:pt x="4086802" y="1291438"/>
                  <a:pt x="4011484" y="1279271"/>
                  <a:pt x="3957602" y="1258413"/>
                </a:cubicBezTo>
                <a:cubicBezTo>
                  <a:pt x="3801172" y="1203952"/>
                  <a:pt x="4071738" y="1236976"/>
                  <a:pt x="4078111" y="1231183"/>
                </a:cubicBezTo>
                <a:cubicBezTo>
                  <a:pt x="4075215" y="1234079"/>
                  <a:pt x="3870117" y="1180197"/>
                  <a:pt x="3864323" y="1177300"/>
                </a:cubicBezTo>
                <a:cubicBezTo>
                  <a:pt x="4189351" y="1203952"/>
                  <a:pt x="4445433" y="1297232"/>
                  <a:pt x="4725269" y="1369654"/>
                </a:cubicBezTo>
                <a:cubicBezTo>
                  <a:pt x="4728166" y="1399782"/>
                  <a:pt x="4764087" y="1360384"/>
                  <a:pt x="4725269" y="1369654"/>
                </a:cubicBezTo>
                <a:cubicBezTo>
                  <a:pt x="4475561" y="1279271"/>
                  <a:pt x="4285527" y="1221912"/>
                  <a:pt x="4002793" y="1168030"/>
                </a:cubicBezTo>
                <a:cubicBezTo>
                  <a:pt x="3822029" y="1132109"/>
                  <a:pt x="3809863" y="1135005"/>
                  <a:pt x="3614615" y="1092711"/>
                </a:cubicBezTo>
                <a:cubicBezTo>
                  <a:pt x="3590281" y="1086917"/>
                  <a:pt x="3210793" y="1038828"/>
                  <a:pt x="3204999" y="1026661"/>
                </a:cubicBezTo>
                <a:cubicBezTo>
                  <a:pt x="3204999" y="1020288"/>
                  <a:pt x="3240920" y="1008701"/>
                  <a:pt x="3243817" y="1008701"/>
                </a:cubicBezTo>
                <a:cubicBezTo>
                  <a:pt x="3298278" y="1005224"/>
                  <a:pt x="3340572" y="1014494"/>
                  <a:pt x="3409517" y="1017391"/>
                </a:cubicBezTo>
                <a:cubicBezTo>
                  <a:pt x="3617511" y="1032455"/>
                  <a:pt x="3791902" y="1047519"/>
                  <a:pt x="3984833" y="1074750"/>
                </a:cubicBezTo>
                <a:cubicBezTo>
                  <a:pt x="3993523" y="1074750"/>
                  <a:pt x="4089699" y="1099084"/>
                  <a:pt x="4105342" y="1083441"/>
                </a:cubicBezTo>
                <a:cubicBezTo>
                  <a:pt x="4111136" y="1077647"/>
                  <a:pt x="3987730" y="1056789"/>
                  <a:pt x="3957602" y="1047519"/>
                </a:cubicBezTo>
                <a:cubicBezTo>
                  <a:pt x="3809863" y="1005224"/>
                  <a:pt x="4083905" y="1035352"/>
                  <a:pt x="4131994" y="1047519"/>
                </a:cubicBezTo>
                <a:cubicBezTo>
                  <a:pt x="4216581" y="1062583"/>
                  <a:pt x="4403139" y="1107775"/>
                  <a:pt x="4318551" y="1074750"/>
                </a:cubicBezTo>
                <a:cubicBezTo>
                  <a:pt x="4180081" y="1020288"/>
                  <a:pt x="4045087" y="1014494"/>
                  <a:pt x="3909514" y="972200"/>
                </a:cubicBezTo>
                <a:cubicBezTo>
                  <a:pt x="3806966" y="939175"/>
                  <a:pt x="3933269" y="948445"/>
                  <a:pt x="3984833" y="954239"/>
                </a:cubicBezTo>
                <a:cubicBezTo>
                  <a:pt x="4114033" y="966406"/>
                  <a:pt x="4159224" y="966406"/>
                  <a:pt x="4282630" y="990160"/>
                </a:cubicBezTo>
                <a:cubicBezTo>
                  <a:pt x="4330718" y="999431"/>
                  <a:pt x="4511481" y="1050416"/>
                  <a:pt x="4403139" y="1008701"/>
                </a:cubicBezTo>
                <a:cubicBezTo>
                  <a:pt x="4363742" y="993637"/>
                  <a:pt x="4294796" y="981470"/>
                  <a:pt x="4261772" y="972200"/>
                </a:cubicBezTo>
                <a:cubicBezTo>
                  <a:pt x="4174287" y="948445"/>
                  <a:pt x="4089699" y="911944"/>
                  <a:pt x="4030024" y="896880"/>
                </a:cubicBezTo>
                <a:cubicBezTo>
                  <a:pt x="3957602" y="878920"/>
                  <a:pt x="3842887" y="873126"/>
                  <a:pt x="3771045" y="851689"/>
                </a:cubicBezTo>
                <a:cubicBezTo>
                  <a:pt x="3659805" y="815767"/>
                  <a:pt x="3857950" y="833728"/>
                  <a:pt x="3864323" y="815767"/>
                </a:cubicBezTo>
                <a:cubicBezTo>
                  <a:pt x="3865772" y="809684"/>
                  <a:pt x="3852881" y="806642"/>
                  <a:pt x="3839266" y="805483"/>
                </a:cubicBezTo>
                <a:lnTo>
                  <a:pt x="3821642" y="805052"/>
                </a:lnTo>
                <a:lnTo>
                  <a:pt x="3848545" y="801753"/>
                </a:lnTo>
                <a:cubicBezTo>
                  <a:pt x="3884203" y="800558"/>
                  <a:pt x="3914729" y="808815"/>
                  <a:pt x="3975563" y="815767"/>
                </a:cubicBezTo>
                <a:cubicBezTo>
                  <a:pt x="3996420" y="842998"/>
                  <a:pt x="4035817" y="803600"/>
                  <a:pt x="3975563" y="815767"/>
                </a:cubicBezTo>
                <a:cubicBezTo>
                  <a:pt x="3954705" y="797806"/>
                  <a:pt x="3852157" y="785639"/>
                  <a:pt x="3939642" y="785639"/>
                </a:cubicBezTo>
                <a:cubicBezTo>
                  <a:pt x="4017857" y="785639"/>
                  <a:pt x="4180081" y="833728"/>
                  <a:pt x="4225272" y="833728"/>
                </a:cubicBezTo>
                <a:cubicBezTo>
                  <a:pt x="4246709" y="848792"/>
                  <a:pt x="4273939" y="851689"/>
                  <a:pt x="4309860" y="851689"/>
                </a:cubicBezTo>
                <a:cubicBezTo>
                  <a:pt x="4322027" y="878920"/>
                  <a:pt x="4357948" y="842998"/>
                  <a:pt x="4309860" y="851689"/>
                </a:cubicBezTo>
                <a:cubicBezTo>
                  <a:pt x="4288424" y="836625"/>
                  <a:pt x="4261772" y="833728"/>
                  <a:pt x="4225272" y="833728"/>
                </a:cubicBezTo>
                <a:cubicBezTo>
                  <a:pt x="4126199" y="788536"/>
                  <a:pt x="3993523" y="779845"/>
                  <a:pt x="3882284" y="749718"/>
                </a:cubicBezTo>
                <a:cubicBezTo>
                  <a:pt x="4225272" y="755512"/>
                  <a:pt x="4466290" y="827934"/>
                  <a:pt x="4755397" y="914841"/>
                </a:cubicBezTo>
                <a:cubicBezTo>
                  <a:pt x="4969185" y="984367"/>
                  <a:pt x="5185870" y="1077647"/>
                  <a:pt x="5375324" y="1158760"/>
                </a:cubicBezTo>
                <a:cubicBezTo>
                  <a:pt x="5703248" y="1294335"/>
                  <a:pt x="5934997" y="1454244"/>
                  <a:pt x="6199770" y="1622264"/>
                </a:cubicBezTo>
                <a:cubicBezTo>
                  <a:pt x="6242064" y="1646598"/>
                  <a:pt x="6437891" y="1797237"/>
                  <a:pt x="6468019" y="1787967"/>
                </a:cubicBezTo>
                <a:cubicBezTo>
                  <a:pt x="6485979" y="1782173"/>
                  <a:pt x="6468019" y="1775800"/>
                  <a:pt x="6458749" y="1770006"/>
                </a:cubicBezTo>
                <a:cubicBezTo>
                  <a:pt x="6398494" y="1712647"/>
                  <a:pt x="6277985" y="1640804"/>
                  <a:pt x="6236270" y="1610676"/>
                </a:cubicBezTo>
                <a:cubicBezTo>
                  <a:pt x="5955854" y="1424116"/>
                  <a:pt x="5730479" y="1273477"/>
                  <a:pt x="5420515" y="1119942"/>
                </a:cubicBezTo>
                <a:cubicBezTo>
                  <a:pt x="5050297" y="936278"/>
                  <a:pt x="4665015" y="800703"/>
                  <a:pt x="4234542" y="686565"/>
                </a:cubicBezTo>
                <a:cubicBezTo>
                  <a:pt x="4207311" y="677295"/>
                  <a:pt x="4162120" y="674398"/>
                  <a:pt x="4141263" y="665128"/>
                </a:cubicBezTo>
                <a:cubicBezTo>
                  <a:pt x="4141263" y="665128"/>
                  <a:pt x="4225272" y="662231"/>
                  <a:pt x="4162120" y="647167"/>
                </a:cubicBezTo>
                <a:cubicBezTo>
                  <a:pt x="4093176" y="632104"/>
                  <a:pt x="3939642" y="604873"/>
                  <a:pt x="3909514" y="593285"/>
                </a:cubicBezTo>
                <a:cubicBezTo>
                  <a:pt x="4297693" y="641374"/>
                  <a:pt x="4629094" y="746821"/>
                  <a:pt x="4957018" y="851689"/>
                </a:cubicBezTo>
                <a:cubicBezTo>
                  <a:pt x="4959915" y="863856"/>
                  <a:pt x="4974978" y="860959"/>
                  <a:pt x="4987145" y="860959"/>
                </a:cubicBezTo>
                <a:cubicBezTo>
                  <a:pt x="4987145" y="873126"/>
                  <a:pt x="5002209" y="870229"/>
                  <a:pt x="5014376" y="870229"/>
                </a:cubicBezTo>
                <a:cubicBezTo>
                  <a:pt x="5020169" y="885293"/>
                  <a:pt x="5026543" y="870229"/>
                  <a:pt x="5014376" y="870229"/>
                </a:cubicBezTo>
                <a:cubicBezTo>
                  <a:pt x="5011479" y="858062"/>
                  <a:pt x="4996415" y="863856"/>
                  <a:pt x="4987145" y="860959"/>
                </a:cubicBezTo>
                <a:cubicBezTo>
                  <a:pt x="4984248" y="848792"/>
                  <a:pt x="4969185" y="851689"/>
                  <a:pt x="4957018" y="851689"/>
                </a:cubicBezTo>
                <a:cubicBezTo>
                  <a:pt x="4806381" y="770575"/>
                  <a:pt x="4634887" y="713217"/>
                  <a:pt x="4466290" y="647167"/>
                </a:cubicBezTo>
                <a:cubicBezTo>
                  <a:pt x="4505688" y="656438"/>
                  <a:pt x="4469187" y="619937"/>
                  <a:pt x="4466290" y="647167"/>
                </a:cubicBezTo>
                <a:cubicBezTo>
                  <a:pt x="4403139" y="647167"/>
                  <a:pt x="4378805" y="619937"/>
                  <a:pt x="4430369" y="619937"/>
                </a:cubicBezTo>
                <a:cubicBezTo>
                  <a:pt x="4538712" y="619937"/>
                  <a:pt x="4710206" y="698153"/>
                  <a:pt x="4782627" y="704526"/>
                </a:cubicBezTo>
                <a:cubicBezTo>
                  <a:pt x="4782627" y="713217"/>
                  <a:pt x="4800588" y="710320"/>
                  <a:pt x="4809278" y="713217"/>
                </a:cubicBezTo>
                <a:cubicBezTo>
                  <a:pt x="4812755" y="722487"/>
                  <a:pt x="4827818" y="719590"/>
                  <a:pt x="4836509" y="722487"/>
                </a:cubicBezTo>
                <a:cubicBezTo>
                  <a:pt x="4839406" y="749718"/>
                  <a:pt x="4875906" y="713217"/>
                  <a:pt x="4836509" y="722487"/>
                </a:cubicBezTo>
                <a:cubicBezTo>
                  <a:pt x="4836509" y="710320"/>
                  <a:pt x="4821446" y="713217"/>
                  <a:pt x="4809278" y="713217"/>
                </a:cubicBezTo>
                <a:cubicBezTo>
                  <a:pt x="4809278" y="701629"/>
                  <a:pt x="4794215" y="704526"/>
                  <a:pt x="4782627" y="704526"/>
                </a:cubicBezTo>
                <a:cubicBezTo>
                  <a:pt x="4703833" y="662231"/>
                  <a:pt x="4655745" y="650064"/>
                  <a:pt x="4550879" y="619937"/>
                </a:cubicBezTo>
                <a:cubicBezTo>
                  <a:pt x="4538712" y="617040"/>
                  <a:pt x="4300590" y="556784"/>
                  <a:pt x="4300590" y="545197"/>
                </a:cubicBezTo>
                <a:cubicBezTo>
                  <a:pt x="4300590" y="545197"/>
                  <a:pt x="4517275" y="568951"/>
                  <a:pt x="4430369" y="545197"/>
                </a:cubicBezTo>
                <a:cubicBezTo>
                  <a:pt x="4291900" y="508696"/>
                  <a:pt x="4180081" y="487838"/>
                  <a:pt x="4050881" y="463504"/>
                </a:cubicBezTo>
                <a:cubicBezTo>
                  <a:pt x="4017857" y="457710"/>
                  <a:pt x="3831299" y="415415"/>
                  <a:pt x="3966293" y="433376"/>
                </a:cubicBezTo>
                <a:cubicBezTo>
                  <a:pt x="4288424" y="481465"/>
                  <a:pt x="4535236" y="548094"/>
                  <a:pt x="4800588" y="637897"/>
                </a:cubicBezTo>
                <a:cubicBezTo>
                  <a:pt x="4821446" y="644271"/>
                  <a:pt x="4957018" y="689462"/>
                  <a:pt x="4911827" y="665128"/>
                </a:cubicBezTo>
                <a:cubicBezTo>
                  <a:pt x="4797691" y="611246"/>
                  <a:pt x="4682975" y="563157"/>
                  <a:pt x="4559569" y="526657"/>
                </a:cubicBezTo>
                <a:cubicBezTo>
                  <a:pt x="4682975" y="541720"/>
                  <a:pt x="4770460" y="596182"/>
                  <a:pt x="4884597" y="619937"/>
                </a:cubicBezTo>
                <a:cubicBezTo>
                  <a:pt x="4890970" y="632104"/>
                  <a:pt x="4896763" y="619937"/>
                  <a:pt x="4884597" y="619937"/>
                </a:cubicBezTo>
                <a:cubicBezTo>
                  <a:pt x="4827818" y="589809"/>
                  <a:pt x="4773357" y="556784"/>
                  <a:pt x="4715999" y="526657"/>
                </a:cubicBezTo>
                <a:cubicBezTo>
                  <a:pt x="4785524" y="526657"/>
                  <a:pt x="4824342" y="566054"/>
                  <a:pt x="4875906" y="574745"/>
                </a:cubicBezTo>
                <a:cubicBezTo>
                  <a:pt x="4899661" y="578221"/>
                  <a:pt x="4926891" y="566054"/>
                  <a:pt x="4957018" y="574745"/>
                </a:cubicBezTo>
                <a:cubicBezTo>
                  <a:pt x="4974978" y="578221"/>
                  <a:pt x="5065360" y="632104"/>
                  <a:pt x="5089694" y="629207"/>
                </a:cubicBezTo>
                <a:cubicBezTo>
                  <a:pt x="5131409" y="619937"/>
                  <a:pt x="5032337" y="599079"/>
                  <a:pt x="5023066" y="593285"/>
                </a:cubicBezTo>
                <a:cubicBezTo>
                  <a:pt x="5020169" y="586912"/>
                  <a:pt x="5041027" y="578221"/>
                  <a:pt x="5050297" y="584015"/>
                </a:cubicBezTo>
                <a:cubicBezTo>
                  <a:pt x="4941954" y="508696"/>
                  <a:pt x="4767564" y="451337"/>
                  <a:pt x="4523648" y="388185"/>
                </a:cubicBezTo>
                <a:cubicBezTo>
                  <a:pt x="4403139" y="355160"/>
                  <a:pt x="4129096" y="294904"/>
                  <a:pt x="4002793" y="268253"/>
                </a:cubicBezTo>
                <a:cubicBezTo>
                  <a:pt x="3993523" y="264777"/>
                  <a:pt x="3888078" y="234649"/>
                  <a:pt x="3948332" y="241022"/>
                </a:cubicBezTo>
                <a:cubicBezTo>
                  <a:pt x="4168494" y="261880"/>
                  <a:pt x="4415306" y="312865"/>
                  <a:pt x="4592594" y="322135"/>
                </a:cubicBezTo>
                <a:cubicBezTo>
                  <a:pt x="4589697" y="316342"/>
                  <a:pt x="4611133" y="304175"/>
                  <a:pt x="4625618" y="322135"/>
                </a:cubicBezTo>
                <a:cubicBezTo>
                  <a:pt x="4689348" y="319238"/>
                  <a:pt x="4737436" y="352263"/>
                  <a:pt x="4782627" y="360954"/>
                </a:cubicBezTo>
                <a:cubicBezTo>
                  <a:pt x="4821446" y="367327"/>
                  <a:pt x="4936161" y="376597"/>
                  <a:pt x="4875906" y="352263"/>
                </a:cubicBezTo>
                <a:cubicBezTo>
                  <a:pt x="4749024" y="297801"/>
                  <a:pt x="4616927" y="292008"/>
                  <a:pt x="4505688" y="231752"/>
                </a:cubicBezTo>
                <a:cubicBezTo>
                  <a:pt x="4345781" y="141369"/>
                  <a:pt x="4637784" y="225958"/>
                  <a:pt x="4707309" y="249713"/>
                </a:cubicBezTo>
                <a:cubicBezTo>
                  <a:pt x="4749024" y="261880"/>
                  <a:pt x="4785524" y="271150"/>
                  <a:pt x="4827818" y="286214"/>
                </a:cubicBezTo>
                <a:cubicBezTo>
                  <a:pt x="4869533" y="301278"/>
                  <a:pt x="4999312" y="342993"/>
                  <a:pt x="4939057" y="312865"/>
                </a:cubicBezTo>
                <a:cubicBezTo>
                  <a:pt x="4881700" y="286214"/>
                  <a:pt x="4824342" y="268253"/>
                  <a:pt x="4773357" y="249713"/>
                </a:cubicBezTo>
                <a:cubicBezTo>
                  <a:pt x="4734539" y="234649"/>
                  <a:pt x="4499315" y="123408"/>
                  <a:pt x="4662118" y="156433"/>
                </a:cubicBezTo>
                <a:cubicBezTo>
                  <a:pt x="4731063" y="168600"/>
                  <a:pt x="4803485" y="207997"/>
                  <a:pt x="4875906" y="231752"/>
                </a:cubicBezTo>
                <a:cubicBezTo>
                  <a:pt x="5104758" y="307072"/>
                  <a:pt x="5306379" y="376597"/>
                  <a:pt x="5505103" y="463504"/>
                </a:cubicBezTo>
                <a:cubicBezTo>
                  <a:pt x="6036966" y="689462"/>
                  <a:pt x="6485979" y="1050416"/>
                  <a:pt x="6940206" y="1333733"/>
                </a:cubicBezTo>
                <a:cubicBezTo>
                  <a:pt x="7166161" y="1475102"/>
                  <a:pt x="7422243" y="1604303"/>
                  <a:pt x="7692809" y="1679623"/>
                </a:cubicBezTo>
                <a:cubicBezTo>
                  <a:pt x="7687015" y="1679623"/>
                  <a:pt x="7681222" y="1682519"/>
                  <a:pt x="7674849" y="1685996"/>
                </a:cubicBezTo>
                <a:cubicBezTo>
                  <a:pt x="7674849" y="1685996"/>
                  <a:pt x="7783191" y="1716124"/>
                  <a:pt x="7813319" y="1721917"/>
                </a:cubicBezTo>
                <a:cubicBezTo>
                  <a:pt x="7936725" y="1754942"/>
                  <a:pt x="8135449" y="1812301"/>
                  <a:pt x="8250165" y="1815198"/>
                </a:cubicBezTo>
                <a:cubicBezTo>
                  <a:pt x="8247268" y="1836055"/>
                  <a:pt x="8283189" y="1820991"/>
                  <a:pt x="8295355" y="1824468"/>
                </a:cubicBezTo>
                <a:cubicBezTo>
                  <a:pt x="8334173" y="1854016"/>
                  <a:pt x="8373571" y="1815198"/>
                  <a:pt x="8295355" y="1824468"/>
                </a:cubicBezTo>
                <a:cubicBezTo>
                  <a:pt x="8298253" y="1805927"/>
                  <a:pt x="8262331" y="1820991"/>
                  <a:pt x="8250165" y="1815198"/>
                </a:cubicBezTo>
                <a:cubicBezTo>
                  <a:pt x="8126759" y="1779276"/>
                  <a:pt x="7979019" y="1764212"/>
                  <a:pt x="7858509" y="1721917"/>
                </a:cubicBezTo>
                <a:cubicBezTo>
                  <a:pt x="7864883" y="1727711"/>
                  <a:pt x="7885740" y="1719020"/>
                  <a:pt x="7888637" y="1721917"/>
                </a:cubicBezTo>
                <a:cubicBezTo>
                  <a:pt x="7870677" y="1697583"/>
                  <a:pt x="7783191" y="1688893"/>
                  <a:pt x="7692809" y="1658765"/>
                </a:cubicBezTo>
                <a:cubicBezTo>
                  <a:pt x="6961643" y="1405576"/>
                  <a:pt x="6497566" y="954239"/>
                  <a:pt x="5874742" y="601976"/>
                </a:cubicBezTo>
                <a:cubicBezTo>
                  <a:pt x="5685288" y="493632"/>
                  <a:pt x="5465706" y="403249"/>
                  <a:pt x="5264085" y="304175"/>
                </a:cubicBezTo>
                <a:cubicBezTo>
                  <a:pt x="5240331" y="292008"/>
                  <a:pt x="5131409" y="234649"/>
                  <a:pt x="5209624" y="258983"/>
                </a:cubicBezTo>
                <a:cubicBezTo>
                  <a:pt x="5333609" y="294904"/>
                  <a:pt x="5474976" y="382391"/>
                  <a:pt x="5571152" y="370224"/>
                </a:cubicBezTo>
                <a:cubicBezTo>
                  <a:pt x="5571152" y="397455"/>
                  <a:pt x="5610549" y="360954"/>
                  <a:pt x="5571152" y="370224"/>
                </a:cubicBezTo>
                <a:cubicBezTo>
                  <a:pt x="5474976" y="331405"/>
                  <a:pt x="5324339" y="207997"/>
                  <a:pt x="5209624" y="147742"/>
                </a:cubicBezTo>
                <a:cubicBezTo>
                  <a:pt x="5176600" y="129202"/>
                  <a:pt x="5017273" y="75319"/>
                  <a:pt x="5107655" y="63152"/>
                </a:cubicBezTo>
                <a:cubicBezTo>
                  <a:pt x="5240331" y="93280"/>
                  <a:pt x="5336507" y="153536"/>
                  <a:pt x="5477873" y="174393"/>
                </a:cubicBezTo>
                <a:cubicBezTo>
                  <a:pt x="5480770" y="201624"/>
                  <a:pt x="5517270" y="165703"/>
                  <a:pt x="5477873" y="174393"/>
                </a:cubicBezTo>
                <a:cubicBezTo>
                  <a:pt x="5441952" y="141369"/>
                  <a:pt x="5387491" y="132678"/>
                  <a:pt x="5348673" y="111241"/>
                </a:cubicBezTo>
                <a:cubicBezTo>
                  <a:pt x="5206727" y="33025"/>
                  <a:pt x="5490040" y="144266"/>
                  <a:pt x="5487143" y="147742"/>
                </a:cubicBezTo>
                <a:cubicBezTo>
                  <a:pt x="5517270" y="135575"/>
                  <a:pt x="5399658" y="75319"/>
                  <a:pt x="5393285" y="63152"/>
                </a:cubicBezTo>
                <a:cubicBezTo>
                  <a:pt x="5393285" y="66049"/>
                  <a:pt x="5444849" y="69526"/>
                  <a:pt x="5450642" y="63152"/>
                </a:cubicBezTo>
                <a:cubicBezTo>
                  <a:pt x="5472079" y="39398"/>
                  <a:pt x="5366634" y="27231"/>
                  <a:pt x="5348673" y="0"/>
                </a:cubicBezTo>
                <a:close/>
              </a:path>
            </a:pathLst>
          </a:custGeom>
          <a:noFill/>
        </p:spPr>
        <p:txBody>
          <a:bodyPr rtlCol="0">
            <a:normAutofit/>
          </a:bodyPr>
          <a:lstStyle>
            <a:lvl1pPr>
              <a:defRPr lang="en-US" sz="1800"/>
            </a:lvl1pPr>
          </a:lstStyle>
          <a:p>
            <a:pPr lvl="0"/>
            <a:endParaRPr lang="en-US" noProof="0"/>
          </a:p>
        </p:txBody>
      </p:sp>
    </p:spTree>
    <p:extLst>
      <p:ext uri="{BB962C8B-B14F-4D97-AF65-F5344CB8AC3E}">
        <p14:creationId xmlns:p14="http://schemas.microsoft.com/office/powerpoint/2010/main" val="372668633"/>
      </p:ext>
    </p:extLst>
  </p:cSld>
  <p:clrMapOvr>
    <a:masterClrMapping/>
  </p:clrMapOvr>
  <p:transition spd="slow">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Left_Blank">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1195754" y="0"/>
            <a:ext cx="2461846" cy="3390314"/>
          </a:xfrm>
          <a:custGeom>
            <a:avLst/>
            <a:gdLst>
              <a:gd name="connsiteX0" fmla="*/ 0 w 2461846"/>
              <a:gd name="connsiteY0" fmla="*/ 0 h 3390314"/>
              <a:gd name="connsiteX1" fmla="*/ 2461846 w 2461846"/>
              <a:gd name="connsiteY1" fmla="*/ 0 h 3390314"/>
              <a:gd name="connsiteX2" fmla="*/ 2461846 w 2461846"/>
              <a:gd name="connsiteY2" fmla="*/ 3390314 h 3390314"/>
              <a:gd name="connsiteX3" fmla="*/ 0 w 2461846"/>
              <a:gd name="connsiteY3" fmla="*/ 3390314 h 3390314"/>
            </a:gdLst>
            <a:ahLst/>
            <a:cxnLst>
              <a:cxn ang="0">
                <a:pos x="connsiteX0" y="connsiteY0"/>
              </a:cxn>
              <a:cxn ang="0">
                <a:pos x="connsiteX1" y="connsiteY1"/>
              </a:cxn>
              <a:cxn ang="0">
                <a:pos x="connsiteX2" y="connsiteY2"/>
              </a:cxn>
              <a:cxn ang="0">
                <a:pos x="connsiteX3" y="connsiteY3"/>
              </a:cxn>
            </a:cxnLst>
            <a:rect l="l" t="t" r="r" b="b"/>
            <a:pathLst>
              <a:path w="2461846" h="3390314">
                <a:moveTo>
                  <a:pt x="0" y="0"/>
                </a:moveTo>
                <a:lnTo>
                  <a:pt x="2461846" y="0"/>
                </a:lnTo>
                <a:lnTo>
                  <a:pt x="2461846" y="3390314"/>
                </a:lnTo>
                <a:lnTo>
                  <a:pt x="0" y="3390314"/>
                </a:lnTo>
                <a:close/>
              </a:path>
            </a:pathLst>
          </a:custGeom>
        </p:spPr>
        <p:txBody>
          <a:bodyPr rtlCol="0">
            <a:noAutofit/>
          </a:bodyPr>
          <a:lstStyle/>
          <a:p>
            <a:pPr lvl="0"/>
            <a:endParaRPr lang="en-GB" noProof="0"/>
          </a:p>
        </p:txBody>
      </p:sp>
      <p:sp>
        <p:nvSpPr>
          <p:cNvPr id="11" name="Picture Placeholder 10"/>
          <p:cNvSpPr>
            <a:spLocks noGrp="1"/>
          </p:cNvSpPr>
          <p:nvPr>
            <p:ph type="pic" sz="quarter" idx="11"/>
          </p:nvPr>
        </p:nvSpPr>
        <p:spPr>
          <a:xfrm>
            <a:off x="8032652" y="3896751"/>
            <a:ext cx="4159348" cy="2192214"/>
          </a:xfrm>
          <a:custGeom>
            <a:avLst/>
            <a:gdLst>
              <a:gd name="connsiteX0" fmla="*/ 0 w 4159348"/>
              <a:gd name="connsiteY0" fmla="*/ 0 h 2192214"/>
              <a:gd name="connsiteX1" fmla="*/ 4159348 w 4159348"/>
              <a:gd name="connsiteY1" fmla="*/ 0 h 2192214"/>
              <a:gd name="connsiteX2" fmla="*/ 4159348 w 4159348"/>
              <a:gd name="connsiteY2" fmla="*/ 2192214 h 2192214"/>
              <a:gd name="connsiteX3" fmla="*/ 0 w 4159348"/>
              <a:gd name="connsiteY3" fmla="*/ 2192214 h 2192214"/>
            </a:gdLst>
            <a:ahLst/>
            <a:cxnLst>
              <a:cxn ang="0">
                <a:pos x="connsiteX0" y="connsiteY0"/>
              </a:cxn>
              <a:cxn ang="0">
                <a:pos x="connsiteX1" y="connsiteY1"/>
              </a:cxn>
              <a:cxn ang="0">
                <a:pos x="connsiteX2" y="connsiteY2"/>
              </a:cxn>
              <a:cxn ang="0">
                <a:pos x="connsiteX3" y="connsiteY3"/>
              </a:cxn>
            </a:cxnLst>
            <a:rect l="l" t="t" r="r" b="b"/>
            <a:pathLst>
              <a:path w="4159348" h="2192214">
                <a:moveTo>
                  <a:pt x="0" y="0"/>
                </a:moveTo>
                <a:lnTo>
                  <a:pt x="4159348" y="0"/>
                </a:lnTo>
                <a:lnTo>
                  <a:pt x="4159348" y="2192214"/>
                </a:lnTo>
                <a:lnTo>
                  <a:pt x="0" y="2192214"/>
                </a:ln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2608112946"/>
      </p:ext>
    </p:extLst>
  </p:cSld>
  <p:clrMapOvr>
    <a:masterClrMapping/>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3" name="Picture Placeholder 9"/>
          <p:cNvSpPr>
            <a:spLocks noGrp="1"/>
          </p:cNvSpPr>
          <p:nvPr>
            <p:ph type="pic" sz="quarter" idx="11"/>
          </p:nvPr>
        </p:nvSpPr>
        <p:spPr>
          <a:xfrm>
            <a:off x="9282545" y="0"/>
            <a:ext cx="2909455" cy="6858000"/>
          </a:xfrm>
          <a:custGeom>
            <a:avLst/>
            <a:gdLst>
              <a:gd name="connsiteX0" fmla="*/ 0 w 7881257"/>
              <a:gd name="connsiteY0" fmla="*/ 0 h 4078514"/>
              <a:gd name="connsiteX1" fmla="*/ 7881257 w 7881257"/>
              <a:gd name="connsiteY1" fmla="*/ 0 h 4078514"/>
              <a:gd name="connsiteX2" fmla="*/ 7881257 w 7881257"/>
              <a:gd name="connsiteY2" fmla="*/ 4078514 h 4078514"/>
              <a:gd name="connsiteX3" fmla="*/ 0 w 7881257"/>
              <a:gd name="connsiteY3" fmla="*/ 4078514 h 4078514"/>
            </a:gdLst>
            <a:ahLst/>
            <a:cxnLst>
              <a:cxn ang="0">
                <a:pos x="connsiteX0" y="connsiteY0"/>
              </a:cxn>
              <a:cxn ang="0">
                <a:pos x="connsiteX1" y="connsiteY1"/>
              </a:cxn>
              <a:cxn ang="0">
                <a:pos x="connsiteX2" y="connsiteY2"/>
              </a:cxn>
              <a:cxn ang="0">
                <a:pos x="connsiteX3" y="connsiteY3"/>
              </a:cxn>
            </a:cxnLst>
            <a:rect l="l" t="t" r="r" b="b"/>
            <a:pathLst>
              <a:path w="7881257" h="4078514">
                <a:moveTo>
                  <a:pt x="0" y="0"/>
                </a:moveTo>
                <a:lnTo>
                  <a:pt x="7881257" y="0"/>
                </a:lnTo>
                <a:lnTo>
                  <a:pt x="7881257" y="4078514"/>
                </a:lnTo>
                <a:lnTo>
                  <a:pt x="0" y="4078514"/>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1299603473"/>
      </p:ext>
    </p:extLst>
  </p:cSld>
  <p:clrMapOvr>
    <a:masterClrMapping/>
  </p:clrMapOvr>
  <p:transition spd="slow">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166301" y="34947"/>
            <a:ext cx="2935515" cy="2935515"/>
          </a:xfrm>
          <a:custGeom>
            <a:avLst/>
            <a:gdLst>
              <a:gd name="connsiteX0" fmla="*/ 1591833 w 2935515"/>
              <a:gd name="connsiteY0" fmla="*/ 146 h 2935515"/>
              <a:gd name="connsiteX1" fmla="*/ 2146383 w 2935515"/>
              <a:gd name="connsiteY1" fmla="*/ 279690 h 2935515"/>
              <a:gd name="connsiteX2" fmla="*/ 2814223 w 2935515"/>
              <a:gd name="connsiteY2" fmla="*/ 1224720 h 2935515"/>
              <a:gd name="connsiteX3" fmla="*/ 2655825 w 2935515"/>
              <a:gd name="connsiteY3" fmla="*/ 2146383 h 2935515"/>
              <a:gd name="connsiteX4" fmla="*/ 1710795 w 2935515"/>
              <a:gd name="connsiteY4" fmla="*/ 2814223 h 2935515"/>
              <a:gd name="connsiteX5" fmla="*/ 789132 w 2935515"/>
              <a:gd name="connsiteY5" fmla="*/ 2655825 h 2935515"/>
              <a:gd name="connsiteX6" fmla="*/ 121292 w 2935515"/>
              <a:gd name="connsiteY6" fmla="*/ 1710795 h 2935515"/>
              <a:gd name="connsiteX7" fmla="*/ 279690 w 2935515"/>
              <a:gd name="connsiteY7" fmla="*/ 789132 h 2935515"/>
              <a:gd name="connsiteX8" fmla="*/ 1224720 w 2935515"/>
              <a:gd name="connsiteY8" fmla="*/ 121292 h 2935515"/>
              <a:gd name="connsiteX9" fmla="*/ 1591833 w 2935515"/>
              <a:gd name="connsiteY9" fmla="*/ 146 h 293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35515" h="2935515">
                <a:moveTo>
                  <a:pt x="1591833" y="146"/>
                </a:moveTo>
                <a:cubicBezTo>
                  <a:pt x="1804064" y="-4321"/>
                  <a:pt x="2014652" y="93283"/>
                  <a:pt x="2146383" y="279690"/>
                </a:cubicBezTo>
                <a:lnTo>
                  <a:pt x="2814223" y="1224720"/>
                </a:lnTo>
                <a:cubicBezTo>
                  <a:pt x="3024993" y="1522971"/>
                  <a:pt x="2954076" y="1935613"/>
                  <a:pt x="2655825" y="2146383"/>
                </a:cubicBezTo>
                <a:lnTo>
                  <a:pt x="1710795" y="2814223"/>
                </a:lnTo>
                <a:cubicBezTo>
                  <a:pt x="1412545" y="3024993"/>
                  <a:pt x="999902" y="2954076"/>
                  <a:pt x="789132" y="2655825"/>
                </a:cubicBezTo>
                <a:lnTo>
                  <a:pt x="121292" y="1710795"/>
                </a:lnTo>
                <a:cubicBezTo>
                  <a:pt x="-89478" y="1412545"/>
                  <a:pt x="-18561" y="999902"/>
                  <a:pt x="279690" y="789132"/>
                </a:cubicBezTo>
                <a:lnTo>
                  <a:pt x="1224720" y="121292"/>
                </a:lnTo>
                <a:cubicBezTo>
                  <a:pt x="1336564" y="42253"/>
                  <a:pt x="1464494" y="2827"/>
                  <a:pt x="1591833" y="146"/>
                </a:cubicBezTo>
                <a:close/>
              </a:path>
            </a:pathLst>
          </a:custGeom>
        </p:spPr>
        <p:txBody>
          <a:bodyPr rtlCol="0">
            <a:noAutofit/>
          </a:bodyPr>
          <a:lstStyle/>
          <a:p>
            <a:pPr lvl="0"/>
            <a:endParaRPr lang="en-GB" noProof="0"/>
          </a:p>
        </p:txBody>
      </p:sp>
      <p:sp>
        <p:nvSpPr>
          <p:cNvPr id="13" name="Picture Placeholder 12"/>
          <p:cNvSpPr>
            <a:spLocks noGrp="1"/>
          </p:cNvSpPr>
          <p:nvPr>
            <p:ph type="pic" sz="quarter" idx="11"/>
          </p:nvPr>
        </p:nvSpPr>
        <p:spPr>
          <a:xfrm>
            <a:off x="1409391" y="2143062"/>
            <a:ext cx="2935515" cy="2935515"/>
          </a:xfrm>
          <a:custGeom>
            <a:avLst/>
            <a:gdLst>
              <a:gd name="connsiteX0" fmla="*/ 1591833 w 2935515"/>
              <a:gd name="connsiteY0" fmla="*/ 146 h 2935515"/>
              <a:gd name="connsiteX1" fmla="*/ 2146383 w 2935515"/>
              <a:gd name="connsiteY1" fmla="*/ 279690 h 2935515"/>
              <a:gd name="connsiteX2" fmla="*/ 2814223 w 2935515"/>
              <a:gd name="connsiteY2" fmla="*/ 1224720 h 2935515"/>
              <a:gd name="connsiteX3" fmla="*/ 2655825 w 2935515"/>
              <a:gd name="connsiteY3" fmla="*/ 2146383 h 2935515"/>
              <a:gd name="connsiteX4" fmla="*/ 1710796 w 2935515"/>
              <a:gd name="connsiteY4" fmla="*/ 2814223 h 2935515"/>
              <a:gd name="connsiteX5" fmla="*/ 789132 w 2935515"/>
              <a:gd name="connsiteY5" fmla="*/ 2655825 h 2935515"/>
              <a:gd name="connsiteX6" fmla="*/ 121292 w 2935515"/>
              <a:gd name="connsiteY6" fmla="*/ 1710796 h 2935515"/>
              <a:gd name="connsiteX7" fmla="*/ 279690 w 2935515"/>
              <a:gd name="connsiteY7" fmla="*/ 789132 h 2935515"/>
              <a:gd name="connsiteX8" fmla="*/ 1224720 w 2935515"/>
              <a:gd name="connsiteY8" fmla="*/ 121292 h 2935515"/>
              <a:gd name="connsiteX9" fmla="*/ 1591833 w 2935515"/>
              <a:gd name="connsiteY9" fmla="*/ 146 h 293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35515" h="2935515">
                <a:moveTo>
                  <a:pt x="1591833" y="146"/>
                </a:moveTo>
                <a:cubicBezTo>
                  <a:pt x="1804064" y="-4321"/>
                  <a:pt x="2014652" y="93283"/>
                  <a:pt x="2146383" y="279690"/>
                </a:cubicBezTo>
                <a:lnTo>
                  <a:pt x="2814223" y="1224720"/>
                </a:lnTo>
                <a:cubicBezTo>
                  <a:pt x="3024993" y="1522971"/>
                  <a:pt x="2954076" y="1935613"/>
                  <a:pt x="2655825" y="2146383"/>
                </a:cubicBezTo>
                <a:lnTo>
                  <a:pt x="1710796" y="2814223"/>
                </a:lnTo>
                <a:cubicBezTo>
                  <a:pt x="1412545" y="3024993"/>
                  <a:pt x="999902" y="2954076"/>
                  <a:pt x="789132" y="2655825"/>
                </a:cubicBezTo>
                <a:lnTo>
                  <a:pt x="121292" y="1710796"/>
                </a:lnTo>
                <a:cubicBezTo>
                  <a:pt x="-89478" y="1412545"/>
                  <a:pt x="-18561" y="999902"/>
                  <a:pt x="279690" y="789132"/>
                </a:cubicBezTo>
                <a:lnTo>
                  <a:pt x="1224720" y="121292"/>
                </a:lnTo>
                <a:cubicBezTo>
                  <a:pt x="1336564" y="42253"/>
                  <a:pt x="1464494" y="2827"/>
                  <a:pt x="1591833" y="146"/>
                </a:cubicBezTo>
                <a:close/>
              </a:path>
            </a:pathLst>
          </a:custGeom>
        </p:spPr>
        <p:txBody>
          <a:bodyPr rtlCol="0">
            <a:noAutofit/>
          </a:bodyPr>
          <a:lstStyle/>
          <a:p>
            <a:pPr lvl="0"/>
            <a:endParaRPr lang="en-GB" noProof="0"/>
          </a:p>
        </p:txBody>
      </p:sp>
      <p:sp>
        <p:nvSpPr>
          <p:cNvPr id="16" name="Picture Placeholder 15"/>
          <p:cNvSpPr>
            <a:spLocks noGrp="1"/>
          </p:cNvSpPr>
          <p:nvPr>
            <p:ph type="pic" sz="quarter" idx="12"/>
          </p:nvPr>
        </p:nvSpPr>
        <p:spPr>
          <a:xfrm>
            <a:off x="2937048" y="4289484"/>
            <a:ext cx="2935515" cy="2935515"/>
          </a:xfrm>
          <a:custGeom>
            <a:avLst/>
            <a:gdLst>
              <a:gd name="connsiteX0" fmla="*/ 1591833 w 2935515"/>
              <a:gd name="connsiteY0" fmla="*/ 146 h 2935515"/>
              <a:gd name="connsiteX1" fmla="*/ 2146383 w 2935515"/>
              <a:gd name="connsiteY1" fmla="*/ 279690 h 2935515"/>
              <a:gd name="connsiteX2" fmla="*/ 2814223 w 2935515"/>
              <a:gd name="connsiteY2" fmla="*/ 1224720 h 2935515"/>
              <a:gd name="connsiteX3" fmla="*/ 2655825 w 2935515"/>
              <a:gd name="connsiteY3" fmla="*/ 2146383 h 2935515"/>
              <a:gd name="connsiteX4" fmla="*/ 1710796 w 2935515"/>
              <a:gd name="connsiteY4" fmla="*/ 2814223 h 2935515"/>
              <a:gd name="connsiteX5" fmla="*/ 789132 w 2935515"/>
              <a:gd name="connsiteY5" fmla="*/ 2655825 h 2935515"/>
              <a:gd name="connsiteX6" fmla="*/ 121292 w 2935515"/>
              <a:gd name="connsiteY6" fmla="*/ 1710796 h 2935515"/>
              <a:gd name="connsiteX7" fmla="*/ 279690 w 2935515"/>
              <a:gd name="connsiteY7" fmla="*/ 789132 h 2935515"/>
              <a:gd name="connsiteX8" fmla="*/ 1224720 w 2935515"/>
              <a:gd name="connsiteY8" fmla="*/ 121292 h 2935515"/>
              <a:gd name="connsiteX9" fmla="*/ 1591833 w 2935515"/>
              <a:gd name="connsiteY9" fmla="*/ 146 h 293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35515" h="2935515">
                <a:moveTo>
                  <a:pt x="1591833" y="146"/>
                </a:moveTo>
                <a:cubicBezTo>
                  <a:pt x="1804064" y="-4322"/>
                  <a:pt x="2014652" y="93283"/>
                  <a:pt x="2146383" y="279690"/>
                </a:cubicBezTo>
                <a:lnTo>
                  <a:pt x="2814223" y="1224720"/>
                </a:lnTo>
                <a:cubicBezTo>
                  <a:pt x="3024993" y="1522971"/>
                  <a:pt x="2954076" y="1935613"/>
                  <a:pt x="2655825" y="2146383"/>
                </a:cubicBezTo>
                <a:lnTo>
                  <a:pt x="1710796" y="2814223"/>
                </a:lnTo>
                <a:cubicBezTo>
                  <a:pt x="1412545" y="3024993"/>
                  <a:pt x="999902" y="2954076"/>
                  <a:pt x="789132" y="2655825"/>
                </a:cubicBezTo>
                <a:lnTo>
                  <a:pt x="121292" y="1710796"/>
                </a:lnTo>
                <a:cubicBezTo>
                  <a:pt x="-89478" y="1412545"/>
                  <a:pt x="-18561" y="999902"/>
                  <a:pt x="279690" y="789132"/>
                </a:cubicBezTo>
                <a:lnTo>
                  <a:pt x="1224720" y="121292"/>
                </a:lnTo>
                <a:cubicBezTo>
                  <a:pt x="1336564" y="42253"/>
                  <a:pt x="1464494" y="2827"/>
                  <a:pt x="1591833" y="146"/>
                </a:cubicBezTo>
                <a:close/>
              </a:path>
            </a:pathLst>
          </a:custGeom>
        </p:spPr>
        <p:txBody>
          <a:bodyPr rtlCol="0">
            <a:noAutofit/>
          </a:bodyPr>
          <a:lstStyle/>
          <a:p>
            <a:pPr lvl="0"/>
            <a:endParaRPr lang="en-GB" noProof="0"/>
          </a:p>
        </p:txBody>
      </p:sp>
      <p:sp>
        <p:nvSpPr>
          <p:cNvPr id="19" name="Picture Placeholder 18"/>
          <p:cNvSpPr>
            <a:spLocks noGrp="1"/>
          </p:cNvSpPr>
          <p:nvPr>
            <p:ph type="pic" sz="quarter" idx="13"/>
          </p:nvPr>
        </p:nvSpPr>
        <p:spPr>
          <a:xfrm>
            <a:off x="-1571314" y="2561385"/>
            <a:ext cx="2935515" cy="2935515"/>
          </a:xfrm>
          <a:custGeom>
            <a:avLst/>
            <a:gdLst>
              <a:gd name="connsiteX0" fmla="*/ 1591833 w 2935515"/>
              <a:gd name="connsiteY0" fmla="*/ 146 h 2935515"/>
              <a:gd name="connsiteX1" fmla="*/ 2146383 w 2935515"/>
              <a:gd name="connsiteY1" fmla="*/ 279690 h 2935515"/>
              <a:gd name="connsiteX2" fmla="*/ 2814223 w 2935515"/>
              <a:gd name="connsiteY2" fmla="*/ 1224720 h 2935515"/>
              <a:gd name="connsiteX3" fmla="*/ 2655825 w 2935515"/>
              <a:gd name="connsiteY3" fmla="*/ 2146383 h 2935515"/>
              <a:gd name="connsiteX4" fmla="*/ 1710795 w 2935515"/>
              <a:gd name="connsiteY4" fmla="*/ 2814223 h 2935515"/>
              <a:gd name="connsiteX5" fmla="*/ 789132 w 2935515"/>
              <a:gd name="connsiteY5" fmla="*/ 2655825 h 2935515"/>
              <a:gd name="connsiteX6" fmla="*/ 121292 w 2935515"/>
              <a:gd name="connsiteY6" fmla="*/ 1710796 h 2935515"/>
              <a:gd name="connsiteX7" fmla="*/ 279690 w 2935515"/>
              <a:gd name="connsiteY7" fmla="*/ 789132 h 2935515"/>
              <a:gd name="connsiteX8" fmla="*/ 1224720 w 2935515"/>
              <a:gd name="connsiteY8" fmla="*/ 121292 h 2935515"/>
              <a:gd name="connsiteX9" fmla="*/ 1591833 w 2935515"/>
              <a:gd name="connsiteY9" fmla="*/ 146 h 293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35515" h="2935515">
                <a:moveTo>
                  <a:pt x="1591833" y="146"/>
                </a:moveTo>
                <a:cubicBezTo>
                  <a:pt x="1804064" y="-4321"/>
                  <a:pt x="2014652" y="93283"/>
                  <a:pt x="2146383" y="279690"/>
                </a:cubicBezTo>
                <a:lnTo>
                  <a:pt x="2814223" y="1224720"/>
                </a:lnTo>
                <a:cubicBezTo>
                  <a:pt x="3024993" y="1522971"/>
                  <a:pt x="2954076" y="1935613"/>
                  <a:pt x="2655825" y="2146383"/>
                </a:cubicBezTo>
                <a:lnTo>
                  <a:pt x="1710795" y="2814223"/>
                </a:lnTo>
                <a:cubicBezTo>
                  <a:pt x="1412545" y="3024993"/>
                  <a:pt x="999902" y="2954076"/>
                  <a:pt x="789132" y="2655825"/>
                </a:cubicBezTo>
                <a:lnTo>
                  <a:pt x="121292" y="1710796"/>
                </a:lnTo>
                <a:cubicBezTo>
                  <a:pt x="-89478" y="1412545"/>
                  <a:pt x="-18561" y="999902"/>
                  <a:pt x="279690" y="789132"/>
                </a:cubicBezTo>
                <a:lnTo>
                  <a:pt x="1224720" y="121292"/>
                </a:lnTo>
                <a:cubicBezTo>
                  <a:pt x="1336564" y="42253"/>
                  <a:pt x="1464494" y="2827"/>
                  <a:pt x="1591833" y="146"/>
                </a:cubicBezTo>
                <a:close/>
              </a:path>
            </a:pathLst>
          </a:custGeom>
        </p:spPr>
        <p:txBody>
          <a:bodyPr rtlCol="0">
            <a:noAutofit/>
          </a:bodyPr>
          <a:lstStyle/>
          <a:p>
            <a:pPr lvl="0"/>
            <a:endParaRPr lang="en-GB" noProof="0"/>
          </a:p>
        </p:txBody>
      </p:sp>
      <p:sp>
        <p:nvSpPr>
          <p:cNvPr id="22" name="Picture Placeholder 21"/>
          <p:cNvSpPr>
            <a:spLocks noGrp="1"/>
          </p:cNvSpPr>
          <p:nvPr>
            <p:ph type="pic" sz="quarter" idx="14"/>
          </p:nvPr>
        </p:nvSpPr>
        <p:spPr>
          <a:xfrm>
            <a:off x="4379" y="4669500"/>
            <a:ext cx="2935515" cy="2935515"/>
          </a:xfrm>
          <a:custGeom>
            <a:avLst/>
            <a:gdLst>
              <a:gd name="connsiteX0" fmla="*/ 1591833 w 2935515"/>
              <a:gd name="connsiteY0" fmla="*/ 146 h 2935515"/>
              <a:gd name="connsiteX1" fmla="*/ 2146383 w 2935515"/>
              <a:gd name="connsiteY1" fmla="*/ 279690 h 2935515"/>
              <a:gd name="connsiteX2" fmla="*/ 2814223 w 2935515"/>
              <a:gd name="connsiteY2" fmla="*/ 1224720 h 2935515"/>
              <a:gd name="connsiteX3" fmla="*/ 2655825 w 2935515"/>
              <a:gd name="connsiteY3" fmla="*/ 2146383 h 2935515"/>
              <a:gd name="connsiteX4" fmla="*/ 1710795 w 2935515"/>
              <a:gd name="connsiteY4" fmla="*/ 2814223 h 2935515"/>
              <a:gd name="connsiteX5" fmla="*/ 789132 w 2935515"/>
              <a:gd name="connsiteY5" fmla="*/ 2655825 h 2935515"/>
              <a:gd name="connsiteX6" fmla="*/ 121292 w 2935515"/>
              <a:gd name="connsiteY6" fmla="*/ 1710796 h 2935515"/>
              <a:gd name="connsiteX7" fmla="*/ 279690 w 2935515"/>
              <a:gd name="connsiteY7" fmla="*/ 789132 h 2935515"/>
              <a:gd name="connsiteX8" fmla="*/ 1224720 w 2935515"/>
              <a:gd name="connsiteY8" fmla="*/ 121292 h 2935515"/>
              <a:gd name="connsiteX9" fmla="*/ 1591833 w 2935515"/>
              <a:gd name="connsiteY9" fmla="*/ 146 h 293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35515" h="2935515">
                <a:moveTo>
                  <a:pt x="1591833" y="146"/>
                </a:moveTo>
                <a:cubicBezTo>
                  <a:pt x="1804064" y="-4322"/>
                  <a:pt x="2014652" y="93283"/>
                  <a:pt x="2146383" y="279690"/>
                </a:cubicBezTo>
                <a:lnTo>
                  <a:pt x="2814223" y="1224720"/>
                </a:lnTo>
                <a:cubicBezTo>
                  <a:pt x="3024993" y="1522971"/>
                  <a:pt x="2954076" y="1935613"/>
                  <a:pt x="2655825" y="2146383"/>
                </a:cubicBezTo>
                <a:lnTo>
                  <a:pt x="1710795" y="2814223"/>
                </a:lnTo>
                <a:cubicBezTo>
                  <a:pt x="1412545" y="3024993"/>
                  <a:pt x="999902" y="2954076"/>
                  <a:pt x="789132" y="2655825"/>
                </a:cubicBezTo>
                <a:lnTo>
                  <a:pt x="121292" y="1710796"/>
                </a:lnTo>
                <a:cubicBezTo>
                  <a:pt x="-89478" y="1412545"/>
                  <a:pt x="-18561" y="999902"/>
                  <a:pt x="279690" y="789132"/>
                </a:cubicBezTo>
                <a:lnTo>
                  <a:pt x="1224720" y="121292"/>
                </a:lnTo>
                <a:cubicBezTo>
                  <a:pt x="1336564" y="42253"/>
                  <a:pt x="1464494" y="2827"/>
                  <a:pt x="1591833" y="146"/>
                </a:cubicBez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4127201677"/>
      </p:ext>
    </p:extLst>
  </p:cSld>
  <p:clrMapOvr>
    <a:masterClrMapping/>
  </p:clrMapOvr>
  <p:transition spd="slow">
    <p:wip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681925" y="1286359"/>
            <a:ext cx="4680488" cy="4680488"/>
          </a:xfrm>
          <a:custGeom>
            <a:avLst/>
            <a:gdLst>
              <a:gd name="connsiteX0" fmla="*/ 2340244 w 4680488"/>
              <a:gd name="connsiteY0" fmla="*/ 0 h 4680488"/>
              <a:gd name="connsiteX1" fmla="*/ 4680488 w 4680488"/>
              <a:gd name="connsiteY1" fmla="*/ 0 h 4680488"/>
              <a:gd name="connsiteX2" fmla="*/ 4680488 w 4680488"/>
              <a:gd name="connsiteY2" fmla="*/ 2340244 h 4680488"/>
              <a:gd name="connsiteX3" fmla="*/ 2340244 w 4680488"/>
              <a:gd name="connsiteY3" fmla="*/ 4680488 h 4680488"/>
              <a:gd name="connsiteX4" fmla="*/ 0 w 4680488"/>
              <a:gd name="connsiteY4" fmla="*/ 2340244 h 4680488"/>
              <a:gd name="connsiteX5" fmla="*/ 2340244 w 4680488"/>
              <a:gd name="connsiteY5" fmla="*/ 0 h 4680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80488" h="4680488">
                <a:moveTo>
                  <a:pt x="2340244" y="0"/>
                </a:moveTo>
                <a:lnTo>
                  <a:pt x="4680488" y="0"/>
                </a:lnTo>
                <a:lnTo>
                  <a:pt x="4680488" y="2340244"/>
                </a:lnTo>
                <a:cubicBezTo>
                  <a:pt x="4680488" y="3632725"/>
                  <a:pt x="3632725" y="4680488"/>
                  <a:pt x="2340244" y="4680488"/>
                </a:cubicBezTo>
                <a:cubicBezTo>
                  <a:pt x="1047763" y="4680488"/>
                  <a:pt x="0" y="3632725"/>
                  <a:pt x="0" y="2340244"/>
                </a:cubicBezTo>
                <a:cubicBezTo>
                  <a:pt x="0" y="1047763"/>
                  <a:pt x="1047763" y="0"/>
                  <a:pt x="2340244" y="0"/>
                </a:cubicBez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2004532213"/>
      </p:ext>
    </p:extLst>
  </p:cSld>
  <p:clrMapOvr>
    <a:masterClrMapping/>
  </p:clrMapOvr>
  <p:transition spd="slow">
    <p:wip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541607" y="605715"/>
            <a:ext cx="6372822" cy="5389559"/>
          </a:xfrm>
          <a:custGeom>
            <a:avLst/>
            <a:gdLst>
              <a:gd name="connsiteX0" fmla="*/ 5316090 w 6372822"/>
              <a:gd name="connsiteY0" fmla="*/ 0 h 5389559"/>
              <a:gd name="connsiteX1" fmla="*/ 6372822 w 6372822"/>
              <a:gd name="connsiteY1" fmla="*/ 3977024 h 5389559"/>
              <a:gd name="connsiteX2" fmla="*/ 1056733 w 6372822"/>
              <a:gd name="connsiteY2" fmla="*/ 5389559 h 5389559"/>
              <a:gd name="connsiteX3" fmla="*/ 0 w 6372822"/>
              <a:gd name="connsiteY3" fmla="*/ 1412535 h 5389559"/>
            </a:gdLst>
            <a:ahLst/>
            <a:cxnLst>
              <a:cxn ang="0">
                <a:pos x="connsiteX0" y="connsiteY0"/>
              </a:cxn>
              <a:cxn ang="0">
                <a:pos x="connsiteX1" y="connsiteY1"/>
              </a:cxn>
              <a:cxn ang="0">
                <a:pos x="connsiteX2" y="connsiteY2"/>
              </a:cxn>
              <a:cxn ang="0">
                <a:pos x="connsiteX3" y="connsiteY3"/>
              </a:cxn>
            </a:cxnLst>
            <a:rect l="l" t="t" r="r" b="b"/>
            <a:pathLst>
              <a:path w="6372822" h="5389559">
                <a:moveTo>
                  <a:pt x="5316090" y="0"/>
                </a:moveTo>
                <a:lnTo>
                  <a:pt x="6372822" y="3977024"/>
                </a:lnTo>
                <a:lnTo>
                  <a:pt x="1056733" y="5389559"/>
                </a:lnTo>
                <a:lnTo>
                  <a:pt x="0" y="1412535"/>
                </a:ln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3778145950"/>
      </p:ext>
    </p:extLst>
  </p:cSld>
  <p:clrMapOvr>
    <a:masterClrMapping/>
  </p:clrMapOvr>
  <p:transition spd="slow">
    <p:wip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3_Title Slide">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966789" y="2130869"/>
            <a:ext cx="2057400" cy="2106083"/>
          </a:xfrm>
          <a:custGeom>
            <a:avLst/>
            <a:gdLst>
              <a:gd name="connsiteX0" fmla="*/ 0 w 2057400"/>
              <a:gd name="connsiteY0" fmla="*/ 0 h 1543050"/>
              <a:gd name="connsiteX1" fmla="*/ 2057400 w 2057400"/>
              <a:gd name="connsiteY1" fmla="*/ 0 h 1543050"/>
              <a:gd name="connsiteX2" fmla="*/ 2057400 w 2057400"/>
              <a:gd name="connsiteY2" fmla="*/ 1543050 h 1543050"/>
              <a:gd name="connsiteX3" fmla="*/ 0 w 2057400"/>
              <a:gd name="connsiteY3" fmla="*/ 1543050 h 1543050"/>
            </a:gdLst>
            <a:ahLst/>
            <a:cxnLst>
              <a:cxn ang="0">
                <a:pos x="connsiteX0" y="connsiteY0"/>
              </a:cxn>
              <a:cxn ang="0">
                <a:pos x="connsiteX1" y="connsiteY1"/>
              </a:cxn>
              <a:cxn ang="0">
                <a:pos x="connsiteX2" y="connsiteY2"/>
              </a:cxn>
              <a:cxn ang="0">
                <a:pos x="connsiteX3" y="connsiteY3"/>
              </a:cxn>
            </a:cxnLst>
            <a:rect l="l" t="t" r="r" b="b"/>
            <a:pathLst>
              <a:path w="2057400" h="1543050">
                <a:moveTo>
                  <a:pt x="0" y="0"/>
                </a:moveTo>
                <a:lnTo>
                  <a:pt x="2057400" y="0"/>
                </a:lnTo>
                <a:lnTo>
                  <a:pt x="2057400" y="1543050"/>
                </a:lnTo>
                <a:lnTo>
                  <a:pt x="0" y="1543050"/>
                </a:lnTo>
                <a:close/>
              </a:path>
            </a:pathLst>
          </a:custGeom>
        </p:spPr>
        <p:txBody>
          <a:bodyPr rtlCol="0">
            <a:noAutofit/>
          </a:bodyPr>
          <a:lstStyle/>
          <a:p>
            <a:pPr lvl="0"/>
            <a:endParaRPr lang="en-US" noProof="0"/>
          </a:p>
        </p:txBody>
      </p:sp>
      <p:sp>
        <p:nvSpPr>
          <p:cNvPr id="12" name="Picture Placeholder 11"/>
          <p:cNvSpPr>
            <a:spLocks noGrp="1"/>
          </p:cNvSpPr>
          <p:nvPr>
            <p:ph type="pic" sz="quarter" idx="11"/>
          </p:nvPr>
        </p:nvSpPr>
        <p:spPr>
          <a:xfrm>
            <a:off x="3700463" y="2130869"/>
            <a:ext cx="2057400" cy="2106083"/>
          </a:xfrm>
          <a:custGeom>
            <a:avLst/>
            <a:gdLst>
              <a:gd name="connsiteX0" fmla="*/ 0 w 2057400"/>
              <a:gd name="connsiteY0" fmla="*/ 0 h 1543050"/>
              <a:gd name="connsiteX1" fmla="*/ 2057400 w 2057400"/>
              <a:gd name="connsiteY1" fmla="*/ 0 h 1543050"/>
              <a:gd name="connsiteX2" fmla="*/ 2057400 w 2057400"/>
              <a:gd name="connsiteY2" fmla="*/ 1543050 h 1543050"/>
              <a:gd name="connsiteX3" fmla="*/ 0 w 2057400"/>
              <a:gd name="connsiteY3" fmla="*/ 1543050 h 1543050"/>
            </a:gdLst>
            <a:ahLst/>
            <a:cxnLst>
              <a:cxn ang="0">
                <a:pos x="connsiteX0" y="connsiteY0"/>
              </a:cxn>
              <a:cxn ang="0">
                <a:pos x="connsiteX1" y="connsiteY1"/>
              </a:cxn>
              <a:cxn ang="0">
                <a:pos x="connsiteX2" y="connsiteY2"/>
              </a:cxn>
              <a:cxn ang="0">
                <a:pos x="connsiteX3" y="connsiteY3"/>
              </a:cxn>
            </a:cxnLst>
            <a:rect l="l" t="t" r="r" b="b"/>
            <a:pathLst>
              <a:path w="2057400" h="1543050">
                <a:moveTo>
                  <a:pt x="0" y="0"/>
                </a:moveTo>
                <a:lnTo>
                  <a:pt x="2057400" y="0"/>
                </a:lnTo>
                <a:lnTo>
                  <a:pt x="2057400" y="1543050"/>
                </a:lnTo>
                <a:lnTo>
                  <a:pt x="0" y="1543050"/>
                </a:lnTo>
                <a:close/>
              </a:path>
            </a:pathLst>
          </a:custGeom>
        </p:spPr>
        <p:txBody>
          <a:bodyPr rtlCol="0">
            <a:noAutofit/>
          </a:bodyPr>
          <a:lstStyle/>
          <a:p>
            <a:pPr lvl="0"/>
            <a:endParaRPr lang="en-US" noProof="0"/>
          </a:p>
        </p:txBody>
      </p:sp>
      <p:sp>
        <p:nvSpPr>
          <p:cNvPr id="15" name="Picture Placeholder 14"/>
          <p:cNvSpPr>
            <a:spLocks noGrp="1"/>
          </p:cNvSpPr>
          <p:nvPr>
            <p:ph type="pic" sz="quarter" idx="12"/>
          </p:nvPr>
        </p:nvSpPr>
        <p:spPr>
          <a:xfrm>
            <a:off x="6434138" y="2130869"/>
            <a:ext cx="2057400" cy="2106083"/>
          </a:xfrm>
          <a:custGeom>
            <a:avLst/>
            <a:gdLst>
              <a:gd name="connsiteX0" fmla="*/ 0 w 2057400"/>
              <a:gd name="connsiteY0" fmla="*/ 0 h 1543050"/>
              <a:gd name="connsiteX1" fmla="*/ 2057400 w 2057400"/>
              <a:gd name="connsiteY1" fmla="*/ 0 h 1543050"/>
              <a:gd name="connsiteX2" fmla="*/ 2057400 w 2057400"/>
              <a:gd name="connsiteY2" fmla="*/ 1543050 h 1543050"/>
              <a:gd name="connsiteX3" fmla="*/ 0 w 2057400"/>
              <a:gd name="connsiteY3" fmla="*/ 1543050 h 1543050"/>
            </a:gdLst>
            <a:ahLst/>
            <a:cxnLst>
              <a:cxn ang="0">
                <a:pos x="connsiteX0" y="connsiteY0"/>
              </a:cxn>
              <a:cxn ang="0">
                <a:pos x="connsiteX1" y="connsiteY1"/>
              </a:cxn>
              <a:cxn ang="0">
                <a:pos x="connsiteX2" y="connsiteY2"/>
              </a:cxn>
              <a:cxn ang="0">
                <a:pos x="connsiteX3" y="connsiteY3"/>
              </a:cxn>
            </a:cxnLst>
            <a:rect l="l" t="t" r="r" b="b"/>
            <a:pathLst>
              <a:path w="2057400" h="1543050">
                <a:moveTo>
                  <a:pt x="0" y="0"/>
                </a:moveTo>
                <a:lnTo>
                  <a:pt x="2057400" y="0"/>
                </a:lnTo>
                <a:lnTo>
                  <a:pt x="2057400" y="1543050"/>
                </a:lnTo>
                <a:lnTo>
                  <a:pt x="0" y="1543050"/>
                </a:lnTo>
                <a:close/>
              </a:path>
            </a:pathLst>
          </a:custGeom>
        </p:spPr>
        <p:txBody>
          <a:bodyPr rtlCol="0">
            <a:noAutofit/>
          </a:bodyPr>
          <a:lstStyle/>
          <a:p>
            <a:pPr lvl="0"/>
            <a:endParaRPr lang="en-US" noProof="0"/>
          </a:p>
        </p:txBody>
      </p:sp>
      <p:sp>
        <p:nvSpPr>
          <p:cNvPr id="18" name="Picture Placeholder 17"/>
          <p:cNvSpPr>
            <a:spLocks noGrp="1"/>
          </p:cNvSpPr>
          <p:nvPr>
            <p:ph type="pic" sz="quarter" idx="13"/>
          </p:nvPr>
        </p:nvSpPr>
        <p:spPr>
          <a:xfrm>
            <a:off x="9167812" y="2130869"/>
            <a:ext cx="2057400" cy="2106083"/>
          </a:xfrm>
          <a:custGeom>
            <a:avLst/>
            <a:gdLst>
              <a:gd name="connsiteX0" fmla="*/ 0 w 2057400"/>
              <a:gd name="connsiteY0" fmla="*/ 0 h 1543050"/>
              <a:gd name="connsiteX1" fmla="*/ 2057400 w 2057400"/>
              <a:gd name="connsiteY1" fmla="*/ 0 h 1543050"/>
              <a:gd name="connsiteX2" fmla="*/ 2057400 w 2057400"/>
              <a:gd name="connsiteY2" fmla="*/ 1543050 h 1543050"/>
              <a:gd name="connsiteX3" fmla="*/ 0 w 2057400"/>
              <a:gd name="connsiteY3" fmla="*/ 1543050 h 1543050"/>
            </a:gdLst>
            <a:ahLst/>
            <a:cxnLst>
              <a:cxn ang="0">
                <a:pos x="connsiteX0" y="connsiteY0"/>
              </a:cxn>
              <a:cxn ang="0">
                <a:pos x="connsiteX1" y="connsiteY1"/>
              </a:cxn>
              <a:cxn ang="0">
                <a:pos x="connsiteX2" y="connsiteY2"/>
              </a:cxn>
              <a:cxn ang="0">
                <a:pos x="connsiteX3" y="connsiteY3"/>
              </a:cxn>
            </a:cxnLst>
            <a:rect l="l" t="t" r="r" b="b"/>
            <a:pathLst>
              <a:path w="2057400" h="1543050">
                <a:moveTo>
                  <a:pt x="0" y="0"/>
                </a:moveTo>
                <a:lnTo>
                  <a:pt x="2057400" y="0"/>
                </a:lnTo>
                <a:lnTo>
                  <a:pt x="2057400" y="1543050"/>
                </a:lnTo>
                <a:lnTo>
                  <a:pt x="0" y="1543050"/>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212821933"/>
      </p:ext>
    </p:extLst>
  </p:cSld>
  <p:clrMapOvr>
    <a:masterClrMapping/>
  </p:clrMapOvr>
  <p:transition spd="slow">
    <p:wip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79_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778288" y="2224631"/>
            <a:ext cx="1913445" cy="1913445"/>
          </a:xfrm>
          <a:custGeom>
            <a:avLst/>
            <a:gdLst>
              <a:gd name="connsiteX0" fmla="*/ 1440300 w 2880600"/>
              <a:gd name="connsiteY0" fmla="*/ 0 h 2880600"/>
              <a:gd name="connsiteX1" fmla="*/ 2880600 w 2880600"/>
              <a:gd name="connsiteY1" fmla="*/ 1440300 h 2880600"/>
              <a:gd name="connsiteX2" fmla="*/ 1440300 w 2880600"/>
              <a:gd name="connsiteY2" fmla="*/ 2880600 h 2880600"/>
              <a:gd name="connsiteX3" fmla="*/ 0 w 2880600"/>
              <a:gd name="connsiteY3" fmla="*/ 1440300 h 2880600"/>
              <a:gd name="connsiteX4" fmla="*/ 1440300 w 2880600"/>
              <a:gd name="connsiteY4" fmla="*/ 0 h 2880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0600" h="2880600">
                <a:moveTo>
                  <a:pt x="1440300" y="0"/>
                </a:moveTo>
                <a:cubicBezTo>
                  <a:pt x="2235756" y="0"/>
                  <a:pt x="2880600" y="644844"/>
                  <a:pt x="2880600" y="1440300"/>
                </a:cubicBezTo>
                <a:cubicBezTo>
                  <a:pt x="2880600" y="2235756"/>
                  <a:pt x="2235756" y="2880600"/>
                  <a:pt x="1440300" y="2880600"/>
                </a:cubicBezTo>
                <a:cubicBezTo>
                  <a:pt x="644844" y="2880600"/>
                  <a:pt x="0" y="2235756"/>
                  <a:pt x="0" y="1440300"/>
                </a:cubicBezTo>
                <a:cubicBezTo>
                  <a:pt x="0" y="644844"/>
                  <a:pt x="644844" y="0"/>
                  <a:pt x="1440300" y="0"/>
                </a:cubicBezTo>
                <a:close/>
              </a:path>
            </a:pathLst>
          </a:custGeom>
        </p:spPr>
        <p:txBody>
          <a:bodyPr rtlCol="0">
            <a:noAutofit/>
          </a:bodyPr>
          <a:lstStyle/>
          <a:p>
            <a:pPr lvl="0"/>
            <a:endParaRPr lang="en-US" noProof="0"/>
          </a:p>
        </p:txBody>
      </p:sp>
      <p:sp>
        <p:nvSpPr>
          <p:cNvPr id="3" name="Picture Placeholder 2"/>
          <p:cNvSpPr>
            <a:spLocks noGrp="1"/>
          </p:cNvSpPr>
          <p:nvPr>
            <p:ph type="pic" sz="quarter" idx="11"/>
          </p:nvPr>
        </p:nvSpPr>
        <p:spPr>
          <a:xfrm>
            <a:off x="3713925" y="2224631"/>
            <a:ext cx="1913445" cy="1913445"/>
          </a:xfrm>
          <a:custGeom>
            <a:avLst/>
            <a:gdLst>
              <a:gd name="connsiteX0" fmla="*/ 1440300 w 2880600"/>
              <a:gd name="connsiteY0" fmla="*/ 0 h 2880600"/>
              <a:gd name="connsiteX1" fmla="*/ 2880600 w 2880600"/>
              <a:gd name="connsiteY1" fmla="*/ 1440300 h 2880600"/>
              <a:gd name="connsiteX2" fmla="*/ 1440300 w 2880600"/>
              <a:gd name="connsiteY2" fmla="*/ 2880600 h 2880600"/>
              <a:gd name="connsiteX3" fmla="*/ 0 w 2880600"/>
              <a:gd name="connsiteY3" fmla="*/ 1440300 h 2880600"/>
              <a:gd name="connsiteX4" fmla="*/ 1440300 w 2880600"/>
              <a:gd name="connsiteY4" fmla="*/ 0 h 2880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0600" h="2880600">
                <a:moveTo>
                  <a:pt x="1440300" y="0"/>
                </a:moveTo>
                <a:cubicBezTo>
                  <a:pt x="2235756" y="0"/>
                  <a:pt x="2880600" y="644844"/>
                  <a:pt x="2880600" y="1440300"/>
                </a:cubicBezTo>
                <a:cubicBezTo>
                  <a:pt x="2880600" y="2235756"/>
                  <a:pt x="2235756" y="2880600"/>
                  <a:pt x="1440300" y="2880600"/>
                </a:cubicBezTo>
                <a:cubicBezTo>
                  <a:pt x="644844" y="2880600"/>
                  <a:pt x="0" y="2235756"/>
                  <a:pt x="0" y="1440300"/>
                </a:cubicBezTo>
                <a:cubicBezTo>
                  <a:pt x="0" y="644844"/>
                  <a:pt x="644844" y="0"/>
                  <a:pt x="1440300" y="0"/>
                </a:cubicBezTo>
                <a:close/>
              </a:path>
            </a:pathLst>
          </a:custGeom>
        </p:spPr>
        <p:txBody>
          <a:bodyPr rtlCol="0">
            <a:noAutofit/>
          </a:bodyPr>
          <a:lstStyle/>
          <a:p>
            <a:pPr lvl="0"/>
            <a:endParaRPr lang="en-US" noProof="0"/>
          </a:p>
        </p:txBody>
      </p:sp>
      <p:sp>
        <p:nvSpPr>
          <p:cNvPr id="4" name="Picture Placeholder 4"/>
          <p:cNvSpPr>
            <a:spLocks noGrp="1"/>
          </p:cNvSpPr>
          <p:nvPr>
            <p:ph type="pic" sz="quarter" idx="12"/>
          </p:nvPr>
        </p:nvSpPr>
        <p:spPr>
          <a:xfrm>
            <a:off x="6649562" y="2224631"/>
            <a:ext cx="1913445" cy="1913445"/>
          </a:xfrm>
          <a:custGeom>
            <a:avLst/>
            <a:gdLst>
              <a:gd name="connsiteX0" fmla="*/ 1440300 w 2880600"/>
              <a:gd name="connsiteY0" fmla="*/ 0 h 2880600"/>
              <a:gd name="connsiteX1" fmla="*/ 2880600 w 2880600"/>
              <a:gd name="connsiteY1" fmla="*/ 1440300 h 2880600"/>
              <a:gd name="connsiteX2" fmla="*/ 1440300 w 2880600"/>
              <a:gd name="connsiteY2" fmla="*/ 2880600 h 2880600"/>
              <a:gd name="connsiteX3" fmla="*/ 0 w 2880600"/>
              <a:gd name="connsiteY3" fmla="*/ 1440300 h 2880600"/>
              <a:gd name="connsiteX4" fmla="*/ 1440300 w 2880600"/>
              <a:gd name="connsiteY4" fmla="*/ 0 h 2880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0600" h="2880600">
                <a:moveTo>
                  <a:pt x="1440300" y="0"/>
                </a:moveTo>
                <a:cubicBezTo>
                  <a:pt x="2235756" y="0"/>
                  <a:pt x="2880600" y="644844"/>
                  <a:pt x="2880600" y="1440300"/>
                </a:cubicBezTo>
                <a:cubicBezTo>
                  <a:pt x="2880600" y="2235756"/>
                  <a:pt x="2235756" y="2880600"/>
                  <a:pt x="1440300" y="2880600"/>
                </a:cubicBezTo>
                <a:cubicBezTo>
                  <a:pt x="644844" y="2880600"/>
                  <a:pt x="0" y="2235756"/>
                  <a:pt x="0" y="1440300"/>
                </a:cubicBezTo>
                <a:cubicBezTo>
                  <a:pt x="0" y="644844"/>
                  <a:pt x="644844" y="0"/>
                  <a:pt x="1440300" y="0"/>
                </a:cubicBezTo>
                <a:close/>
              </a:path>
            </a:pathLst>
          </a:custGeom>
        </p:spPr>
        <p:txBody>
          <a:bodyPr rtlCol="0">
            <a:noAutofit/>
          </a:bodyPr>
          <a:lstStyle/>
          <a:p>
            <a:pPr lvl="0"/>
            <a:endParaRPr lang="en-US" noProof="0"/>
          </a:p>
        </p:txBody>
      </p:sp>
      <p:sp>
        <p:nvSpPr>
          <p:cNvPr id="6" name="Picture Placeholder 2"/>
          <p:cNvSpPr>
            <a:spLocks noGrp="1"/>
          </p:cNvSpPr>
          <p:nvPr>
            <p:ph type="pic" sz="quarter" idx="13"/>
          </p:nvPr>
        </p:nvSpPr>
        <p:spPr>
          <a:xfrm>
            <a:off x="9585199" y="2224631"/>
            <a:ext cx="1913445" cy="1913445"/>
          </a:xfrm>
          <a:custGeom>
            <a:avLst/>
            <a:gdLst>
              <a:gd name="connsiteX0" fmla="*/ 1440300 w 2880600"/>
              <a:gd name="connsiteY0" fmla="*/ 0 h 2880600"/>
              <a:gd name="connsiteX1" fmla="*/ 2880600 w 2880600"/>
              <a:gd name="connsiteY1" fmla="*/ 1440300 h 2880600"/>
              <a:gd name="connsiteX2" fmla="*/ 1440300 w 2880600"/>
              <a:gd name="connsiteY2" fmla="*/ 2880600 h 2880600"/>
              <a:gd name="connsiteX3" fmla="*/ 0 w 2880600"/>
              <a:gd name="connsiteY3" fmla="*/ 1440300 h 2880600"/>
              <a:gd name="connsiteX4" fmla="*/ 1440300 w 2880600"/>
              <a:gd name="connsiteY4" fmla="*/ 0 h 2880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0600" h="2880600">
                <a:moveTo>
                  <a:pt x="1440300" y="0"/>
                </a:moveTo>
                <a:cubicBezTo>
                  <a:pt x="2235756" y="0"/>
                  <a:pt x="2880600" y="644844"/>
                  <a:pt x="2880600" y="1440300"/>
                </a:cubicBezTo>
                <a:cubicBezTo>
                  <a:pt x="2880600" y="2235756"/>
                  <a:pt x="2235756" y="2880600"/>
                  <a:pt x="1440300" y="2880600"/>
                </a:cubicBezTo>
                <a:cubicBezTo>
                  <a:pt x="644844" y="2880600"/>
                  <a:pt x="0" y="2235756"/>
                  <a:pt x="0" y="1440300"/>
                </a:cubicBezTo>
                <a:cubicBezTo>
                  <a:pt x="0" y="644844"/>
                  <a:pt x="644844" y="0"/>
                  <a:pt x="1440300" y="0"/>
                </a:cubicBez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1678640732"/>
      </p:ext>
    </p:extLst>
  </p:cSld>
  <p:clrMapOvr>
    <a:masterClrMapping/>
  </p:clrMapOvr>
  <p:transition spd="slow">
    <p:wip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76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03576" y="4293031"/>
            <a:ext cx="11468126" cy="2263048"/>
          </a:xfrm>
        </p:spPr>
        <p:txBody>
          <a:bodyPr rtlCol="0">
            <a:normAutofit/>
          </a:bodyPr>
          <a:lstStyle/>
          <a:p>
            <a:pPr lvl="0"/>
            <a:endParaRPr lang="en-GB" noProof="0"/>
          </a:p>
        </p:txBody>
      </p:sp>
      <p:sp>
        <p:nvSpPr>
          <p:cNvPr id="6" name="Picture Placeholder 3"/>
          <p:cNvSpPr>
            <a:spLocks noGrp="1"/>
          </p:cNvSpPr>
          <p:nvPr>
            <p:ph type="pic" sz="quarter" idx="11"/>
          </p:nvPr>
        </p:nvSpPr>
        <p:spPr>
          <a:xfrm>
            <a:off x="403576" y="1857214"/>
            <a:ext cx="4369902" cy="2263048"/>
          </a:xfrm>
        </p:spPr>
        <p:txBody>
          <a:bodyPr rtlCol="0">
            <a:normAutofit/>
          </a:bodyPr>
          <a:lstStyle/>
          <a:p>
            <a:pPr lvl="0"/>
            <a:endParaRPr lang="en-GB" noProof="0"/>
          </a:p>
        </p:txBody>
      </p:sp>
      <p:sp>
        <p:nvSpPr>
          <p:cNvPr id="7" name="Picture Placeholder 3"/>
          <p:cNvSpPr>
            <a:spLocks noGrp="1"/>
          </p:cNvSpPr>
          <p:nvPr>
            <p:ph type="pic" sz="quarter" idx="12"/>
          </p:nvPr>
        </p:nvSpPr>
        <p:spPr>
          <a:xfrm>
            <a:off x="4959457" y="1857214"/>
            <a:ext cx="6912245" cy="2263048"/>
          </a:xfrm>
        </p:spPr>
        <p:txBody>
          <a:bodyPr rtlCol="0">
            <a:normAutofit/>
          </a:bodyPr>
          <a:lstStyle/>
          <a:p>
            <a:pPr lvl="0"/>
            <a:endParaRPr lang="en-GB" noProof="0" dirty="0"/>
          </a:p>
        </p:txBody>
      </p:sp>
    </p:spTree>
    <p:extLst>
      <p:ext uri="{BB962C8B-B14F-4D97-AF65-F5344CB8AC3E}">
        <p14:creationId xmlns:p14="http://schemas.microsoft.com/office/powerpoint/2010/main" val="1132092370"/>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622853" y="235515"/>
            <a:ext cx="2027099" cy="4818842"/>
          </a:xfrm>
          <a:custGeom>
            <a:avLst/>
            <a:gdLst>
              <a:gd name="connsiteX0" fmla="*/ 704011 w 2027099"/>
              <a:gd name="connsiteY0" fmla="*/ 0 h 4818842"/>
              <a:gd name="connsiteX1" fmla="*/ 2027099 w 2027099"/>
              <a:gd name="connsiteY1" fmla="*/ 0 h 4818842"/>
              <a:gd name="connsiteX2" fmla="*/ 1323088 w 2027099"/>
              <a:gd name="connsiteY2" fmla="*/ 4818842 h 4818842"/>
              <a:gd name="connsiteX3" fmla="*/ 0 w 2027099"/>
              <a:gd name="connsiteY3" fmla="*/ 4818842 h 4818842"/>
            </a:gdLst>
            <a:ahLst/>
            <a:cxnLst>
              <a:cxn ang="0">
                <a:pos x="connsiteX0" y="connsiteY0"/>
              </a:cxn>
              <a:cxn ang="0">
                <a:pos x="connsiteX1" y="connsiteY1"/>
              </a:cxn>
              <a:cxn ang="0">
                <a:pos x="connsiteX2" y="connsiteY2"/>
              </a:cxn>
              <a:cxn ang="0">
                <a:pos x="connsiteX3" y="connsiteY3"/>
              </a:cxn>
            </a:cxnLst>
            <a:rect l="l" t="t" r="r" b="b"/>
            <a:pathLst>
              <a:path w="2027099" h="4818842">
                <a:moveTo>
                  <a:pt x="704011" y="0"/>
                </a:moveTo>
                <a:lnTo>
                  <a:pt x="2027099" y="0"/>
                </a:lnTo>
                <a:lnTo>
                  <a:pt x="1323088" y="4818842"/>
                </a:lnTo>
                <a:lnTo>
                  <a:pt x="0" y="4818842"/>
                </a:lnTo>
                <a:close/>
              </a:path>
            </a:pathLst>
          </a:custGeom>
        </p:spPr>
        <p:txBody>
          <a:bodyPr rtlCol="0">
            <a:noAutofit/>
          </a:bodyPr>
          <a:lstStyle/>
          <a:p>
            <a:pPr lvl="0"/>
            <a:endParaRPr lang="en-GB" noProof="0"/>
          </a:p>
        </p:txBody>
      </p:sp>
      <p:sp>
        <p:nvSpPr>
          <p:cNvPr id="16" name="Picture Placeholder 15"/>
          <p:cNvSpPr>
            <a:spLocks noGrp="1"/>
          </p:cNvSpPr>
          <p:nvPr>
            <p:ph type="pic" sz="quarter" idx="11"/>
          </p:nvPr>
        </p:nvSpPr>
        <p:spPr>
          <a:xfrm>
            <a:off x="2034210" y="891498"/>
            <a:ext cx="2027099" cy="4818842"/>
          </a:xfrm>
          <a:custGeom>
            <a:avLst/>
            <a:gdLst>
              <a:gd name="connsiteX0" fmla="*/ 704011 w 2027099"/>
              <a:gd name="connsiteY0" fmla="*/ 0 h 4818842"/>
              <a:gd name="connsiteX1" fmla="*/ 2027099 w 2027099"/>
              <a:gd name="connsiteY1" fmla="*/ 0 h 4818842"/>
              <a:gd name="connsiteX2" fmla="*/ 1323088 w 2027099"/>
              <a:gd name="connsiteY2" fmla="*/ 4818842 h 4818842"/>
              <a:gd name="connsiteX3" fmla="*/ 0 w 2027099"/>
              <a:gd name="connsiteY3" fmla="*/ 4818842 h 4818842"/>
            </a:gdLst>
            <a:ahLst/>
            <a:cxnLst>
              <a:cxn ang="0">
                <a:pos x="connsiteX0" y="connsiteY0"/>
              </a:cxn>
              <a:cxn ang="0">
                <a:pos x="connsiteX1" y="connsiteY1"/>
              </a:cxn>
              <a:cxn ang="0">
                <a:pos x="connsiteX2" y="connsiteY2"/>
              </a:cxn>
              <a:cxn ang="0">
                <a:pos x="connsiteX3" y="connsiteY3"/>
              </a:cxn>
            </a:cxnLst>
            <a:rect l="l" t="t" r="r" b="b"/>
            <a:pathLst>
              <a:path w="2027099" h="4818842">
                <a:moveTo>
                  <a:pt x="704011" y="0"/>
                </a:moveTo>
                <a:lnTo>
                  <a:pt x="2027099" y="0"/>
                </a:lnTo>
                <a:lnTo>
                  <a:pt x="1323088" y="4818842"/>
                </a:lnTo>
                <a:lnTo>
                  <a:pt x="0" y="4818842"/>
                </a:lnTo>
                <a:close/>
              </a:path>
            </a:pathLst>
          </a:custGeom>
        </p:spPr>
        <p:txBody>
          <a:bodyPr rtlCol="0">
            <a:noAutofit/>
          </a:bodyPr>
          <a:lstStyle/>
          <a:p>
            <a:pPr lvl="0"/>
            <a:endParaRPr lang="en-GB" noProof="0" dirty="0"/>
          </a:p>
        </p:txBody>
      </p:sp>
      <p:sp>
        <p:nvSpPr>
          <p:cNvPr id="19" name="Picture Placeholder 18"/>
          <p:cNvSpPr>
            <a:spLocks noGrp="1"/>
          </p:cNvSpPr>
          <p:nvPr>
            <p:ph type="pic" sz="quarter" idx="12"/>
          </p:nvPr>
        </p:nvSpPr>
        <p:spPr>
          <a:xfrm>
            <a:off x="3445567" y="1686628"/>
            <a:ext cx="2027099" cy="4818842"/>
          </a:xfrm>
          <a:custGeom>
            <a:avLst/>
            <a:gdLst>
              <a:gd name="connsiteX0" fmla="*/ 704011 w 2027099"/>
              <a:gd name="connsiteY0" fmla="*/ 0 h 4818842"/>
              <a:gd name="connsiteX1" fmla="*/ 2027099 w 2027099"/>
              <a:gd name="connsiteY1" fmla="*/ 0 h 4818842"/>
              <a:gd name="connsiteX2" fmla="*/ 1323088 w 2027099"/>
              <a:gd name="connsiteY2" fmla="*/ 4818842 h 4818842"/>
              <a:gd name="connsiteX3" fmla="*/ 0 w 2027099"/>
              <a:gd name="connsiteY3" fmla="*/ 4818842 h 4818842"/>
            </a:gdLst>
            <a:ahLst/>
            <a:cxnLst>
              <a:cxn ang="0">
                <a:pos x="connsiteX0" y="connsiteY0"/>
              </a:cxn>
              <a:cxn ang="0">
                <a:pos x="connsiteX1" y="connsiteY1"/>
              </a:cxn>
              <a:cxn ang="0">
                <a:pos x="connsiteX2" y="connsiteY2"/>
              </a:cxn>
              <a:cxn ang="0">
                <a:pos x="connsiteX3" y="connsiteY3"/>
              </a:cxn>
            </a:cxnLst>
            <a:rect l="l" t="t" r="r" b="b"/>
            <a:pathLst>
              <a:path w="2027099" h="4818842">
                <a:moveTo>
                  <a:pt x="704011" y="0"/>
                </a:moveTo>
                <a:lnTo>
                  <a:pt x="2027099" y="0"/>
                </a:lnTo>
                <a:lnTo>
                  <a:pt x="1323088" y="4818842"/>
                </a:lnTo>
                <a:lnTo>
                  <a:pt x="0" y="4818842"/>
                </a:ln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1096738524"/>
      </p:ext>
    </p:extLst>
  </p:cSld>
  <p:clrMapOvr>
    <a:masterClrMapping/>
  </p:clrMapOvr>
  <p:transition spd="slow">
    <p:wip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77_Title Slide">
    <p:spTree>
      <p:nvGrpSpPr>
        <p:cNvPr id="1" name=""/>
        <p:cNvGrpSpPr/>
        <p:nvPr/>
      </p:nvGrpSpPr>
      <p:grpSpPr>
        <a:xfrm>
          <a:off x="0" y="0"/>
          <a:ext cx="0" cy="0"/>
          <a:chOff x="0" y="0"/>
          <a:chExt cx="0" cy="0"/>
        </a:xfrm>
      </p:grpSpPr>
      <p:sp>
        <p:nvSpPr>
          <p:cNvPr id="6" name="Picture Placeholder 3"/>
          <p:cNvSpPr>
            <a:spLocks noGrp="1"/>
          </p:cNvSpPr>
          <p:nvPr>
            <p:ph type="pic" sz="quarter" idx="11"/>
          </p:nvPr>
        </p:nvSpPr>
        <p:spPr>
          <a:xfrm>
            <a:off x="217597" y="183396"/>
            <a:ext cx="2742580" cy="2110353"/>
          </a:xfrm>
        </p:spPr>
        <p:txBody>
          <a:bodyPr rtlCol="0">
            <a:normAutofit/>
          </a:bodyPr>
          <a:lstStyle/>
          <a:p>
            <a:pPr lvl="0"/>
            <a:endParaRPr lang="en-GB" noProof="0"/>
          </a:p>
        </p:txBody>
      </p:sp>
      <p:sp>
        <p:nvSpPr>
          <p:cNvPr id="5" name="Picture Placeholder 3"/>
          <p:cNvSpPr>
            <a:spLocks noGrp="1"/>
          </p:cNvSpPr>
          <p:nvPr>
            <p:ph type="pic" sz="quarter" idx="13"/>
          </p:nvPr>
        </p:nvSpPr>
        <p:spPr>
          <a:xfrm>
            <a:off x="3130658" y="183395"/>
            <a:ext cx="4494507" cy="2110353"/>
          </a:xfrm>
        </p:spPr>
        <p:txBody>
          <a:bodyPr rtlCol="0">
            <a:normAutofit/>
          </a:bodyPr>
          <a:lstStyle/>
          <a:p>
            <a:pPr lvl="0"/>
            <a:endParaRPr lang="en-GB" noProof="0"/>
          </a:p>
        </p:txBody>
      </p:sp>
      <p:sp>
        <p:nvSpPr>
          <p:cNvPr id="8" name="Picture Placeholder 3"/>
          <p:cNvSpPr>
            <a:spLocks noGrp="1"/>
          </p:cNvSpPr>
          <p:nvPr>
            <p:ph type="pic" sz="quarter" idx="14"/>
          </p:nvPr>
        </p:nvSpPr>
        <p:spPr>
          <a:xfrm>
            <a:off x="7795646" y="183395"/>
            <a:ext cx="4214922" cy="2110353"/>
          </a:xfrm>
        </p:spPr>
        <p:txBody>
          <a:bodyPr rtlCol="0">
            <a:normAutofit/>
          </a:bodyPr>
          <a:lstStyle/>
          <a:p>
            <a:pPr lvl="0"/>
            <a:endParaRPr lang="en-GB" noProof="0" dirty="0"/>
          </a:p>
        </p:txBody>
      </p:sp>
      <p:sp>
        <p:nvSpPr>
          <p:cNvPr id="9" name="Picture Placeholder 3"/>
          <p:cNvSpPr>
            <a:spLocks noGrp="1"/>
          </p:cNvSpPr>
          <p:nvPr>
            <p:ph type="pic" sz="quarter" idx="15"/>
          </p:nvPr>
        </p:nvSpPr>
        <p:spPr>
          <a:xfrm>
            <a:off x="217597" y="2443566"/>
            <a:ext cx="2742580" cy="2110353"/>
          </a:xfrm>
        </p:spPr>
        <p:txBody>
          <a:bodyPr rtlCol="0">
            <a:normAutofit/>
          </a:bodyPr>
          <a:lstStyle/>
          <a:p>
            <a:pPr lvl="0"/>
            <a:endParaRPr lang="en-GB" noProof="0"/>
          </a:p>
        </p:txBody>
      </p:sp>
      <p:sp>
        <p:nvSpPr>
          <p:cNvPr id="10" name="Picture Placeholder 3"/>
          <p:cNvSpPr>
            <a:spLocks noGrp="1"/>
          </p:cNvSpPr>
          <p:nvPr>
            <p:ph type="pic" sz="quarter" idx="16"/>
          </p:nvPr>
        </p:nvSpPr>
        <p:spPr>
          <a:xfrm>
            <a:off x="3130658" y="2443566"/>
            <a:ext cx="2742580" cy="2110353"/>
          </a:xfrm>
        </p:spPr>
        <p:txBody>
          <a:bodyPr rtlCol="0">
            <a:normAutofit/>
          </a:bodyPr>
          <a:lstStyle/>
          <a:p>
            <a:pPr lvl="0"/>
            <a:endParaRPr lang="en-GB" noProof="0"/>
          </a:p>
        </p:txBody>
      </p:sp>
      <p:sp>
        <p:nvSpPr>
          <p:cNvPr id="11" name="Picture Placeholder 3"/>
          <p:cNvSpPr>
            <a:spLocks noGrp="1"/>
          </p:cNvSpPr>
          <p:nvPr>
            <p:ph type="pic" sz="quarter" idx="17"/>
          </p:nvPr>
        </p:nvSpPr>
        <p:spPr>
          <a:xfrm>
            <a:off x="6043719" y="2443566"/>
            <a:ext cx="2742580" cy="2110353"/>
          </a:xfrm>
        </p:spPr>
        <p:txBody>
          <a:bodyPr rtlCol="0">
            <a:normAutofit/>
          </a:bodyPr>
          <a:lstStyle/>
          <a:p>
            <a:pPr lvl="0"/>
            <a:endParaRPr lang="en-GB" noProof="0"/>
          </a:p>
        </p:txBody>
      </p:sp>
      <p:sp>
        <p:nvSpPr>
          <p:cNvPr id="12" name="Picture Placeholder 3"/>
          <p:cNvSpPr>
            <a:spLocks noGrp="1"/>
          </p:cNvSpPr>
          <p:nvPr>
            <p:ph type="pic" sz="quarter" idx="18"/>
          </p:nvPr>
        </p:nvSpPr>
        <p:spPr>
          <a:xfrm>
            <a:off x="8956780" y="2443565"/>
            <a:ext cx="2742580" cy="2110353"/>
          </a:xfrm>
        </p:spPr>
        <p:txBody>
          <a:bodyPr rtlCol="0">
            <a:normAutofit/>
          </a:bodyPr>
          <a:lstStyle/>
          <a:p>
            <a:pPr lvl="0"/>
            <a:endParaRPr lang="en-GB" noProof="0"/>
          </a:p>
        </p:txBody>
      </p:sp>
    </p:spTree>
    <p:extLst>
      <p:ext uri="{BB962C8B-B14F-4D97-AF65-F5344CB8AC3E}">
        <p14:creationId xmlns:p14="http://schemas.microsoft.com/office/powerpoint/2010/main" val="1489925381"/>
      </p:ext>
    </p:extLst>
  </p:cSld>
  <p:clrMapOvr>
    <a:masterClrMapping/>
  </p:clrMapOvr>
  <p:transition spd="slow">
    <p:wip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78_Title Slide">
    <p:spTree>
      <p:nvGrpSpPr>
        <p:cNvPr id="1" name=""/>
        <p:cNvGrpSpPr/>
        <p:nvPr/>
      </p:nvGrpSpPr>
      <p:grpSpPr>
        <a:xfrm>
          <a:off x="0" y="0"/>
          <a:ext cx="0" cy="0"/>
          <a:chOff x="0" y="0"/>
          <a:chExt cx="0" cy="0"/>
        </a:xfrm>
      </p:grpSpPr>
      <p:sp>
        <p:nvSpPr>
          <p:cNvPr id="6" name="Picture Placeholder 3"/>
          <p:cNvSpPr>
            <a:spLocks noGrp="1"/>
          </p:cNvSpPr>
          <p:nvPr>
            <p:ph type="pic" sz="quarter" idx="11"/>
          </p:nvPr>
        </p:nvSpPr>
        <p:spPr>
          <a:xfrm>
            <a:off x="202099" y="2293748"/>
            <a:ext cx="2742580" cy="4370523"/>
          </a:xfrm>
        </p:spPr>
        <p:txBody>
          <a:bodyPr rtlCol="0">
            <a:normAutofit/>
          </a:bodyPr>
          <a:lstStyle/>
          <a:p>
            <a:pPr lvl="0"/>
            <a:endParaRPr lang="en-GB" noProof="0"/>
          </a:p>
        </p:txBody>
      </p:sp>
      <p:sp>
        <p:nvSpPr>
          <p:cNvPr id="5" name="Picture Placeholder 3"/>
          <p:cNvSpPr>
            <a:spLocks noGrp="1"/>
          </p:cNvSpPr>
          <p:nvPr>
            <p:ph type="pic" sz="quarter" idx="13"/>
          </p:nvPr>
        </p:nvSpPr>
        <p:spPr>
          <a:xfrm>
            <a:off x="2944679" y="2293748"/>
            <a:ext cx="6431796" cy="4370523"/>
          </a:xfrm>
        </p:spPr>
        <p:txBody>
          <a:bodyPr rtlCol="0">
            <a:normAutofit/>
          </a:bodyPr>
          <a:lstStyle/>
          <a:p>
            <a:pPr lvl="0"/>
            <a:endParaRPr lang="en-GB" noProof="0"/>
          </a:p>
        </p:txBody>
      </p:sp>
      <p:sp>
        <p:nvSpPr>
          <p:cNvPr id="8" name="Picture Placeholder 3"/>
          <p:cNvSpPr>
            <a:spLocks noGrp="1"/>
          </p:cNvSpPr>
          <p:nvPr>
            <p:ph type="pic" sz="quarter" idx="14"/>
          </p:nvPr>
        </p:nvSpPr>
        <p:spPr>
          <a:xfrm>
            <a:off x="9407471" y="2293748"/>
            <a:ext cx="2510727" cy="2110353"/>
          </a:xfrm>
        </p:spPr>
        <p:txBody>
          <a:bodyPr rtlCol="0">
            <a:normAutofit/>
          </a:bodyPr>
          <a:lstStyle/>
          <a:p>
            <a:pPr lvl="0"/>
            <a:endParaRPr lang="en-GB" noProof="0" dirty="0"/>
          </a:p>
        </p:txBody>
      </p:sp>
      <p:sp>
        <p:nvSpPr>
          <p:cNvPr id="13" name="Picture Placeholder 3"/>
          <p:cNvSpPr>
            <a:spLocks noGrp="1"/>
          </p:cNvSpPr>
          <p:nvPr>
            <p:ph type="pic" sz="quarter" idx="15"/>
          </p:nvPr>
        </p:nvSpPr>
        <p:spPr>
          <a:xfrm>
            <a:off x="9407471" y="4448011"/>
            <a:ext cx="2510727" cy="2216260"/>
          </a:xfrm>
        </p:spPr>
        <p:txBody>
          <a:bodyPr rtlCol="0">
            <a:normAutofit/>
          </a:bodyPr>
          <a:lstStyle/>
          <a:p>
            <a:pPr lvl="0"/>
            <a:endParaRPr lang="en-GB" noProof="0" dirty="0"/>
          </a:p>
        </p:txBody>
      </p:sp>
    </p:spTree>
    <p:extLst>
      <p:ext uri="{BB962C8B-B14F-4D97-AF65-F5344CB8AC3E}">
        <p14:creationId xmlns:p14="http://schemas.microsoft.com/office/powerpoint/2010/main" val="4112051628"/>
      </p:ext>
    </p:extLst>
  </p:cSld>
  <p:clrMapOvr>
    <a:masterClrMapping/>
  </p:clrMapOvr>
  <p:transition spd="slow">
    <p:wip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34_Custom Layout">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1543049" y="2971800"/>
            <a:ext cx="3691890" cy="2343150"/>
          </a:xfrm>
          <a:custGeom>
            <a:avLst/>
            <a:gdLst>
              <a:gd name="connsiteX0" fmla="*/ 0 w 3691890"/>
              <a:gd name="connsiteY0" fmla="*/ 0 h 2343150"/>
              <a:gd name="connsiteX1" fmla="*/ 3691890 w 3691890"/>
              <a:gd name="connsiteY1" fmla="*/ 0 h 2343150"/>
              <a:gd name="connsiteX2" fmla="*/ 3691890 w 3691890"/>
              <a:gd name="connsiteY2" fmla="*/ 2343150 h 2343150"/>
              <a:gd name="connsiteX3" fmla="*/ 0 w 3691890"/>
              <a:gd name="connsiteY3" fmla="*/ 2343150 h 2343150"/>
            </a:gdLst>
            <a:ahLst/>
            <a:cxnLst>
              <a:cxn ang="0">
                <a:pos x="connsiteX0" y="connsiteY0"/>
              </a:cxn>
              <a:cxn ang="0">
                <a:pos x="connsiteX1" y="connsiteY1"/>
              </a:cxn>
              <a:cxn ang="0">
                <a:pos x="connsiteX2" y="connsiteY2"/>
              </a:cxn>
              <a:cxn ang="0">
                <a:pos x="connsiteX3" y="connsiteY3"/>
              </a:cxn>
            </a:cxnLst>
            <a:rect l="l" t="t" r="r" b="b"/>
            <a:pathLst>
              <a:path w="3691890" h="2343150">
                <a:moveTo>
                  <a:pt x="0" y="0"/>
                </a:moveTo>
                <a:lnTo>
                  <a:pt x="3691890" y="0"/>
                </a:lnTo>
                <a:lnTo>
                  <a:pt x="3691890" y="2343150"/>
                </a:lnTo>
                <a:lnTo>
                  <a:pt x="0" y="2343150"/>
                </a:lnTo>
                <a:close/>
              </a:path>
            </a:pathLst>
          </a:custGeom>
        </p:spPr>
        <p:txBody>
          <a:bodyPr rtlCol="0">
            <a:noAutofit/>
          </a:bodyPr>
          <a:lstStyle/>
          <a:p>
            <a:pPr lvl="0"/>
            <a:endParaRPr lang="en-US" noProof="0"/>
          </a:p>
        </p:txBody>
      </p:sp>
      <p:sp>
        <p:nvSpPr>
          <p:cNvPr id="18" name="Picture Placeholder 17"/>
          <p:cNvSpPr>
            <a:spLocks noGrp="1"/>
          </p:cNvSpPr>
          <p:nvPr>
            <p:ph type="pic" sz="quarter" idx="11"/>
          </p:nvPr>
        </p:nvSpPr>
        <p:spPr>
          <a:xfrm>
            <a:off x="5045336" y="4096542"/>
            <a:ext cx="643715" cy="1137052"/>
          </a:xfrm>
          <a:custGeom>
            <a:avLst/>
            <a:gdLst>
              <a:gd name="connsiteX0" fmla="*/ 0 w 643715"/>
              <a:gd name="connsiteY0" fmla="*/ 0 h 1137052"/>
              <a:gd name="connsiteX1" fmla="*/ 643715 w 643715"/>
              <a:gd name="connsiteY1" fmla="*/ 0 h 1137052"/>
              <a:gd name="connsiteX2" fmla="*/ 643715 w 643715"/>
              <a:gd name="connsiteY2" fmla="*/ 1137052 h 1137052"/>
              <a:gd name="connsiteX3" fmla="*/ 0 w 643715"/>
              <a:gd name="connsiteY3" fmla="*/ 1137052 h 1137052"/>
            </a:gdLst>
            <a:ahLst/>
            <a:cxnLst>
              <a:cxn ang="0">
                <a:pos x="connsiteX0" y="connsiteY0"/>
              </a:cxn>
              <a:cxn ang="0">
                <a:pos x="connsiteX1" y="connsiteY1"/>
              </a:cxn>
              <a:cxn ang="0">
                <a:pos x="connsiteX2" y="connsiteY2"/>
              </a:cxn>
              <a:cxn ang="0">
                <a:pos x="connsiteX3" y="connsiteY3"/>
              </a:cxn>
            </a:cxnLst>
            <a:rect l="l" t="t" r="r" b="b"/>
            <a:pathLst>
              <a:path w="643715" h="1137052">
                <a:moveTo>
                  <a:pt x="0" y="0"/>
                </a:moveTo>
                <a:lnTo>
                  <a:pt x="643715" y="0"/>
                </a:lnTo>
                <a:lnTo>
                  <a:pt x="643715" y="1137052"/>
                </a:lnTo>
                <a:lnTo>
                  <a:pt x="0" y="1137052"/>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638002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5_Custom Layout">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7705851" y="2479729"/>
            <a:ext cx="1462862" cy="2510725"/>
          </a:xfrm>
          <a:custGeom>
            <a:avLst/>
            <a:gdLst>
              <a:gd name="connsiteX0" fmla="*/ 0 w 1462862"/>
              <a:gd name="connsiteY0" fmla="*/ 0 h 2510725"/>
              <a:gd name="connsiteX1" fmla="*/ 1462862 w 1462862"/>
              <a:gd name="connsiteY1" fmla="*/ 0 h 2510725"/>
              <a:gd name="connsiteX2" fmla="*/ 1462862 w 1462862"/>
              <a:gd name="connsiteY2" fmla="*/ 2510725 h 2510725"/>
              <a:gd name="connsiteX3" fmla="*/ 0 w 1462862"/>
              <a:gd name="connsiteY3" fmla="*/ 2510725 h 2510725"/>
            </a:gdLst>
            <a:ahLst/>
            <a:cxnLst>
              <a:cxn ang="0">
                <a:pos x="connsiteX0" y="connsiteY0"/>
              </a:cxn>
              <a:cxn ang="0">
                <a:pos x="connsiteX1" y="connsiteY1"/>
              </a:cxn>
              <a:cxn ang="0">
                <a:pos x="connsiteX2" y="connsiteY2"/>
              </a:cxn>
              <a:cxn ang="0">
                <a:pos x="connsiteX3" y="connsiteY3"/>
              </a:cxn>
            </a:cxnLst>
            <a:rect l="l" t="t" r="r" b="b"/>
            <a:pathLst>
              <a:path w="1462862" h="2510725">
                <a:moveTo>
                  <a:pt x="0" y="0"/>
                </a:moveTo>
                <a:lnTo>
                  <a:pt x="1462862" y="0"/>
                </a:lnTo>
                <a:lnTo>
                  <a:pt x="1462862" y="2510725"/>
                </a:lnTo>
                <a:lnTo>
                  <a:pt x="0" y="2510725"/>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1442472865"/>
      </p:ext>
    </p:extLst>
  </p:cSld>
  <p:clrMapOvr>
    <a:masterClrMapping/>
  </p:clrMapOvr>
  <p:transition spd="slow">
    <p:wip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80_Title Slide">
    <p:spTree>
      <p:nvGrpSpPr>
        <p:cNvPr id="1" name=""/>
        <p:cNvGrpSpPr/>
        <p:nvPr/>
      </p:nvGrpSpPr>
      <p:grpSpPr>
        <a:xfrm>
          <a:off x="0" y="0"/>
          <a:ext cx="0" cy="0"/>
          <a:chOff x="0" y="0"/>
          <a:chExt cx="0" cy="0"/>
        </a:xfrm>
      </p:grpSpPr>
      <p:sp>
        <p:nvSpPr>
          <p:cNvPr id="7" name="Picture Placeholder 3"/>
          <p:cNvSpPr>
            <a:spLocks noGrp="1"/>
          </p:cNvSpPr>
          <p:nvPr>
            <p:ph type="pic" sz="quarter" idx="12"/>
          </p:nvPr>
        </p:nvSpPr>
        <p:spPr>
          <a:xfrm>
            <a:off x="3630706" y="3065929"/>
            <a:ext cx="4988859" cy="2796989"/>
          </a:xfrm>
        </p:spPr>
        <p:txBody>
          <a:bodyPr rtlCol="0">
            <a:normAutofit/>
          </a:bodyPr>
          <a:lstStyle/>
          <a:p>
            <a:pPr lvl="0"/>
            <a:endParaRPr lang="en-GB" noProof="0" dirty="0"/>
          </a:p>
        </p:txBody>
      </p:sp>
    </p:spTree>
    <p:extLst>
      <p:ext uri="{BB962C8B-B14F-4D97-AF65-F5344CB8AC3E}">
        <p14:creationId xmlns:p14="http://schemas.microsoft.com/office/powerpoint/2010/main" val="734910200"/>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Picture Placeholder 7"/>
          <p:cNvSpPr>
            <a:spLocks noGrp="1"/>
          </p:cNvSpPr>
          <p:nvPr>
            <p:ph type="pic" sz="quarter" idx="10"/>
          </p:nvPr>
        </p:nvSpPr>
        <p:spPr>
          <a:xfrm>
            <a:off x="6165273" y="692726"/>
            <a:ext cx="6026727" cy="2992582"/>
          </a:xfrm>
          <a:custGeom>
            <a:avLst/>
            <a:gdLst>
              <a:gd name="connsiteX0" fmla="*/ 0 w 6026727"/>
              <a:gd name="connsiteY0" fmla="*/ 0 h 2992582"/>
              <a:gd name="connsiteX1" fmla="*/ 6026727 w 6026727"/>
              <a:gd name="connsiteY1" fmla="*/ 0 h 2992582"/>
              <a:gd name="connsiteX2" fmla="*/ 6026727 w 6026727"/>
              <a:gd name="connsiteY2" fmla="*/ 2992582 h 2992582"/>
              <a:gd name="connsiteX3" fmla="*/ 0 w 6026727"/>
              <a:gd name="connsiteY3" fmla="*/ 2992582 h 2992582"/>
            </a:gdLst>
            <a:ahLst/>
            <a:cxnLst>
              <a:cxn ang="0">
                <a:pos x="connsiteX0" y="connsiteY0"/>
              </a:cxn>
              <a:cxn ang="0">
                <a:pos x="connsiteX1" y="connsiteY1"/>
              </a:cxn>
              <a:cxn ang="0">
                <a:pos x="connsiteX2" y="connsiteY2"/>
              </a:cxn>
              <a:cxn ang="0">
                <a:pos x="connsiteX3" y="connsiteY3"/>
              </a:cxn>
            </a:cxnLst>
            <a:rect l="l" t="t" r="r" b="b"/>
            <a:pathLst>
              <a:path w="6026727" h="2992582">
                <a:moveTo>
                  <a:pt x="0" y="0"/>
                </a:moveTo>
                <a:lnTo>
                  <a:pt x="6026727" y="0"/>
                </a:lnTo>
                <a:lnTo>
                  <a:pt x="6026727" y="2992582"/>
                </a:lnTo>
                <a:lnTo>
                  <a:pt x="0" y="2992582"/>
                </a:ln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108762233"/>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Left_Blank">
    <p:spTree>
      <p:nvGrpSpPr>
        <p:cNvPr id="1" name=""/>
        <p:cNvGrpSpPr/>
        <p:nvPr/>
      </p:nvGrpSpPr>
      <p:grpSpPr>
        <a:xfrm>
          <a:off x="0" y="0"/>
          <a:ext cx="0" cy="0"/>
          <a:chOff x="0" y="0"/>
          <a:chExt cx="0" cy="0"/>
        </a:xfrm>
      </p:grpSpPr>
      <p:sp>
        <p:nvSpPr>
          <p:cNvPr id="3" name="Picture Placeholder 187"/>
          <p:cNvSpPr>
            <a:spLocks noGrp="1"/>
          </p:cNvSpPr>
          <p:nvPr>
            <p:ph type="pic" sz="quarter" idx="10"/>
          </p:nvPr>
        </p:nvSpPr>
        <p:spPr>
          <a:xfrm>
            <a:off x="1106599" y="1267347"/>
            <a:ext cx="4255110" cy="3939620"/>
          </a:xfrm>
          <a:custGeom>
            <a:avLst/>
            <a:gdLst>
              <a:gd name="connsiteX0" fmla="*/ 2421121 w 5380459"/>
              <a:gd name="connsiteY0" fmla="*/ 4838979 h 4981532"/>
              <a:gd name="connsiteX1" fmla="*/ 2468634 w 5380459"/>
              <a:gd name="connsiteY1" fmla="*/ 4884851 h 4981532"/>
              <a:gd name="connsiteX2" fmla="*/ 2421121 w 5380459"/>
              <a:gd name="connsiteY2" fmla="*/ 4838979 h 4981532"/>
              <a:gd name="connsiteX3" fmla="*/ 3671328 w 5380459"/>
              <a:gd name="connsiteY3" fmla="*/ 4821706 h 4981532"/>
              <a:gd name="connsiteX4" fmla="*/ 3669609 w 5380459"/>
              <a:gd name="connsiteY4" fmla="*/ 4845465 h 4981532"/>
              <a:gd name="connsiteX5" fmla="*/ 3684550 w 5380459"/>
              <a:gd name="connsiteY5" fmla="*/ 4822487 h 4981532"/>
              <a:gd name="connsiteX6" fmla="*/ 3671328 w 5380459"/>
              <a:gd name="connsiteY6" fmla="*/ 4821706 h 4981532"/>
              <a:gd name="connsiteX7" fmla="*/ 2938749 w 5380459"/>
              <a:gd name="connsiteY7" fmla="*/ 4745522 h 4981532"/>
              <a:gd name="connsiteX8" fmla="*/ 2899574 w 5380459"/>
              <a:gd name="connsiteY8" fmla="*/ 4783447 h 4981532"/>
              <a:gd name="connsiteX9" fmla="*/ 2938749 w 5380459"/>
              <a:gd name="connsiteY9" fmla="*/ 4745522 h 4981532"/>
              <a:gd name="connsiteX10" fmla="*/ 3825388 w 5380459"/>
              <a:gd name="connsiteY10" fmla="*/ 4527986 h 4981532"/>
              <a:gd name="connsiteX11" fmla="*/ 3787355 w 5380459"/>
              <a:gd name="connsiteY11" fmla="*/ 4574920 h 4981532"/>
              <a:gd name="connsiteX12" fmla="*/ 3825388 w 5380459"/>
              <a:gd name="connsiteY12" fmla="*/ 4527986 h 4981532"/>
              <a:gd name="connsiteX13" fmla="*/ 2012310 w 5380459"/>
              <a:gd name="connsiteY13" fmla="*/ 4481846 h 4981532"/>
              <a:gd name="connsiteX14" fmla="*/ 1989281 w 5380459"/>
              <a:gd name="connsiteY14" fmla="*/ 4496702 h 4981532"/>
              <a:gd name="connsiteX15" fmla="*/ 2012310 w 5380459"/>
              <a:gd name="connsiteY15" fmla="*/ 4481846 h 4981532"/>
              <a:gd name="connsiteX16" fmla="*/ 1283231 w 5380459"/>
              <a:gd name="connsiteY16" fmla="*/ 4341374 h 4981532"/>
              <a:gd name="connsiteX17" fmla="*/ 1314463 w 5380459"/>
              <a:gd name="connsiteY17" fmla="*/ 4349477 h 4981532"/>
              <a:gd name="connsiteX18" fmla="*/ 1573818 w 5380459"/>
              <a:gd name="connsiteY18" fmla="*/ 4488577 h 4981532"/>
              <a:gd name="connsiteX19" fmla="*/ 1831815 w 5380459"/>
              <a:gd name="connsiteY19" fmla="*/ 4666841 h 4981532"/>
              <a:gd name="connsiteX20" fmla="*/ 2068086 w 5380459"/>
              <a:gd name="connsiteY20" fmla="*/ 4768128 h 4981532"/>
              <a:gd name="connsiteX21" fmla="*/ 2076233 w 5380459"/>
              <a:gd name="connsiteY21" fmla="*/ 4830250 h 4981532"/>
              <a:gd name="connsiteX22" fmla="*/ 1777500 w 5380459"/>
              <a:gd name="connsiteY22" fmla="*/ 4753273 h 4981532"/>
              <a:gd name="connsiteX23" fmla="*/ 1573818 w 5380459"/>
              <a:gd name="connsiteY23" fmla="*/ 4629028 h 4981532"/>
              <a:gd name="connsiteX24" fmla="*/ 1439388 w 5380459"/>
              <a:gd name="connsiteY24" fmla="*/ 4566905 h 4981532"/>
              <a:gd name="connsiteX25" fmla="*/ 1337547 w 5380459"/>
              <a:gd name="connsiteY25" fmla="*/ 4411600 h 4981532"/>
              <a:gd name="connsiteX26" fmla="*/ 1283231 w 5380459"/>
              <a:gd name="connsiteY26" fmla="*/ 4341374 h 4981532"/>
              <a:gd name="connsiteX27" fmla="*/ 3991665 w 5380459"/>
              <a:gd name="connsiteY27" fmla="*/ 4318358 h 4981532"/>
              <a:gd name="connsiteX28" fmla="*/ 3896544 w 5380459"/>
              <a:gd name="connsiteY28" fmla="*/ 4334533 h 4981532"/>
              <a:gd name="connsiteX29" fmla="*/ 3944104 w 5380459"/>
              <a:gd name="connsiteY29" fmla="*/ 4372274 h 4981532"/>
              <a:gd name="connsiteX30" fmla="*/ 3991665 w 5380459"/>
              <a:gd name="connsiteY30" fmla="*/ 4318358 h 4981532"/>
              <a:gd name="connsiteX31" fmla="*/ 1386373 w 5380459"/>
              <a:gd name="connsiteY31" fmla="*/ 4232557 h 4981532"/>
              <a:gd name="connsiteX32" fmla="*/ 1424792 w 5380459"/>
              <a:gd name="connsiteY32" fmla="*/ 4287142 h 4981532"/>
              <a:gd name="connsiteX33" fmla="*/ 1362268 w 5380459"/>
              <a:gd name="connsiteY33" fmla="*/ 4232854 h 4981532"/>
              <a:gd name="connsiteX34" fmla="*/ 1386373 w 5380459"/>
              <a:gd name="connsiteY34" fmla="*/ 4232557 h 4981532"/>
              <a:gd name="connsiteX35" fmla="*/ 3865049 w 5380459"/>
              <a:gd name="connsiteY35" fmla="*/ 4070746 h 4981532"/>
              <a:gd name="connsiteX36" fmla="*/ 3833676 w 5380459"/>
              <a:gd name="connsiteY36" fmla="*/ 4101748 h 4981532"/>
              <a:gd name="connsiteX37" fmla="*/ 3865049 w 5380459"/>
              <a:gd name="connsiteY37" fmla="*/ 4070746 h 4981532"/>
              <a:gd name="connsiteX38" fmla="*/ 1683756 w 5380459"/>
              <a:gd name="connsiteY38" fmla="*/ 4046143 h 4981532"/>
              <a:gd name="connsiteX39" fmla="*/ 1721868 w 5380459"/>
              <a:gd name="connsiteY39" fmla="*/ 4193767 h 4981532"/>
              <a:gd name="connsiteX40" fmla="*/ 1879760 w 5380459"/>
              <a:gd name="connsiteY40" fmla="*/ 4256067 h 4981532"/>
              <a:gd name="connsiteX41" fmla="*/ 1683756 w 5380459"/>
              <a:gd name="connsiteY41" fmla="*/ 4046143 h 4981532"/>
              <a:gd name="connsiteX42" fmla="*/ 4367789 w 5380459"/>
              <a:gd name="connsiteY42" fmla="*/ 3938210 h 4981532"/>
              <a:gd name="connsiteX43" fmla="*/ 4336547 w 5380459"/>
              <a:gd name="connsiteY43" fmla="*/ 4070746 h 4981532"/>
              <a:gd name="connsiteX44" fmla="*/ 4367789 w 5380459"/>
              <a:gd name="connsiteY44" fmla="*/ 3954439 h 4981532"/>
              <a:gd name="connsiteX45" fmla="*/ 4367789 w 5380459"/>
              <a:gd name="connsiteY45" fmla="*/ 3938210 h 4981532"/>
              <a:gd name="connsiteX46" fmla="*/ 4572545 w 5380459"/>
              <a:gd name="connsiteY46" fmla="*/ 3923131 h 4981532"/>
              <a:gd name="connsiteX47" fmla="*/ 4486039 w 5380459"/>
              <a:gd name="connsiteY47" fmla="*/ 4015192 h 4981532"/>
              <a:gd name="connsiteX48" fmla="*/ 4572545 w 5380459"/>
              <a:gd name="connsiteY48" fmla="*/ 3923131 h 4981532"/>
              <a:gd name="connsiteX49" fmla="*/ 1546432 w 5380459"/>
              <a:gd name="connsiteY49" fmla="*/ 3914713 h 4981532"/>
              <a:gd name="connsiteX50" fmla="*/ 1503581 w 5380459"/>
              <a:gd name="connsiteY50" fmla="*/ 3961013 h 4981532"/>
              <a:gd name="connsiteX51" fmla="*/ 1565880 w 5380459"/>
              <a:gd name="connsiteY51" fmla="*/ 3915322 h 4981532"/>
              <a:gd name="connsiteX52" fmla="*/ 1546432 w 5380459"/>
              <a:gd name="connsiteY52" fmla="*/ 3914713 h 4981532"/>
              <a:gd name="connsiteX53" fmla="*/ 2577490 w 5380459"/>
              <a:gd name="connsiteY53" fmla="*/ 3813243 h 4981532"/>
              <a:gd name="connsiteX54" fmla="*/ 2546385 w 5380459"/>
              <a:gd name="connsiteY54" fmla="*/ 3906749 h 4981532"/>
              <a:gd name="connsiteX55" fmla="*/ 2609948 w 5380459"/>
              <a:gd name="connsiteY55" fmla="*/ 4054462 h 4981532"/>
              <a:gd name="connsiteX56" fmla="*/ 2632939 w 5380459"/>
              <a:gd name="connsiteY56" fmla="*/ 3992124 h 4981532"/>
              <a:gd name="connsiteX57" fmla="*/ 2577490 w 5380459"/>
              <a:gd name="connsiteY57" fmla="*/ 3813243 h 4981532"/>
              <a:gd name="connsiteX58" fmla="*/ 2197099 w 5380459"/>
              <a:gd name="connsiteY58" fmla="*/ 3810745 h 4981532"/>
              <a:gd name="connsiteX59" fmla="*/ 2193018 w 5380459"/>
              <a:gd name="connsiteY59" fmla="*/ 3813312 h 4981532"/>
              <a:gd name="connsiteX60" fmla="*/ 2201181 w 5380459"/>
              <a:gd name="connsiteY60" fmla="*/ 3813312 h 4981532"/>
              <a:gd name="connsiteX61" fmla="*/ 2197099 w 5380459"/>
              <a:gd name="connsiteY61" fmla="*/ 3810745 h 4981532"/>
              <a:gd name="connsiteX62" fmla="*/ 2766359 w 5380459"/>
              <a:gd name="connsiteY62" fmla="*/ 3713740 h 4981532"/>
              <a:gd name="connsiteX63" fmla="*/ 2758216 w 5380459"/>
              <a:gd name="connsiteY63" fmla="*/ 3767495 h 4981532"/>
              <a:gd name="connsiteX64" fmla="*/ 2766359 w 5380459"/>
              <a:gd name="connsiteY64" fmla="*/ 3713740 h 4981532"/>
              <a:gd name="connsiteX65" fmla="*/ 3198103 w 5380459"/>
              <a:gd name="connsiteY65" fmla="*/ 3666403 h 4981532"/>
              <a:gd name="connsiteX66" fmla="*/ 3158545 w 5380459"/>
              <a:gd name="connsiteY66" fmla="*/ 3713699 h 4981532"/>
              <a:gd name="connsiteX67" fmla="*/ 3198103 w 5380459"/>
              <a:gd name="connsiteY67" fmla="*/ 3666403 h 4981532"/>
              <a:gd name="connsiteX68" fmla="*/ 1934991 w 5380459"/>
              <a:gd name="connsiteY68" fmla="*/ 3650916 h 4981532"/>
              <a:gd name="connsiteX69" fmla="*/ 2005810 w 5380459"/>
              <a:gd name="connsiteY69" fmla="*/ 3736628 h 4981532"/>
              <a:gd name="connsiteX70" fmla="*/ 1941800 w 5380459"/>
              <a:gd name="connsiteY70" fmla="*/ 3650916 h 4981532"/>
              <a:gd name="connsiteX71" fmla="*/ 1934991 w 5380459"/>
              <a:gd name="connsiteY71" fmla="*/ 3650916 h 4981532"/>
              <a:gd name="connsiteX72" fmla="*/ 2114356 w 5380459"/>
              <a:gd name="connsiteY72" fmla="*/ 3603879 h 4981532"/>
              <a:gd name="connsiteX73" fmla="*/ 2060114 w 5380459"/>
              <a:gd name="connsiteY73" fmla="*/ 3682265 h 4981532"/>
              <a:gd name="connsiteX74" fmla="*/ 2169954 w 5380459"/>
              <a:gd name="connsiteY74" fmla="*/ 3728215 h 4981532"/>
              <a:gd name="connsiteX75" fmla="*/ 2114356 w 5380459"/>
              <a:gd name="connsiteY75" fmla="*/ 3603879 h 4981532"/>
              <a:gd name="connsiteX76" fmla="*/ 1376677 w 5380459"/>
              <a:gd name="connsiteY76" fmla="*/ 3581076 h 4981532"/>
              <a:gd name="connsiteX77" fmla="*/ 1384827 w 5380459"/>
              <a:gd name="connsiteY77" fmla="*/ 3620165 h 4981532"/>
              <a:gd name="connsiteX78" fmla="*/ 1376677 w 5380459"/>
              <a:gd name="connsiteY78" fmla="*/ 3581076 h 4981532"/>
              <a:gd name="connsiteX79" fmla="*/ 1322912 w 5380459"/>
              <a:gd name="connsiteY79" fmla="*/ 3480356 h 4981532"/>
              <a:gd name="connsiteX80" fmla="*/ 1322335 w 5380459"/>
              <a:gd name="connsiteY80" fmla="*/ 3510824 h 4981532"/>
              <a:gd name="connsiteX81" fmla="*/ 1337339 w 5380459"/>
              <a:gd name="connsiteY81" fmla="*/ 3481218 h 4981532"/>
              <a:gd name="connsiteX82" fmla="*/ 1322912 w 5380459"/>
              <a:gd name="connsiteY82" fmla="*/ 3480356 h 4981532"/>
              <a:gd name="connsiteX83" fmla="*/ 1831856 w 5380459"/>
              <a:gd name="connsiteY83" fmla="*/ 3456477 h 4981532"/>
              <a:gd name="connsiteX84" fmla="*/ 1825012 w 5380459"/>
              <a:gd name="connsiteY84" fmla="*/ 3464572 h 4981532"/>
              <a:gd name="connsiteX85" fmla="*/ 1831856 w 5380459"/>
              <a:gd name="connsiteY85" fmla="*/ 3456477 h 4981532"/>
              <a:gd name="connsiteX86" fmla="*/ 4352568 w 5380459"/>
              <a:gd name="connsiteY86" fmla="*/ 3308861 h 4981532"/>
              <a:gd name="connsiteX87" fmla="*/ 4305039 w 5380459"/>
              <a:gd name="connsiteY87" fmla="*/ 3418559 h 4981532"/>
              <a:gd name="connsiteX88" fmla="*/ 4250719 w 5380459"/>
              <a:gd name="connsiteY88" fmla="*/ 3464605 h 4981532"/>
              <a:gd name="connsiteX89" fmla="*/ 4163808 w 5380459"/>
              <a:gd name="connsiteY89" fmla="*/ 3526902 h 4981532"/>
              <a:gd name="connsiteX90" fmla="*/ 4101341 w 5380459"/>
              <a:gd name="connsiteY90" fmla="*/ 3674520 h 4981532"/>
              <a:gd name="connsiteX91" fmla="*/ 4180104 w 5380459"/>
              <a:gd name="connsiteY91" fmla="*/ 3666394 h 4981532"/>
              <a:gd name="connsiteX92" fmla="*/ 4257509 w 5380459"/>
              <a:gd name="connsiteY92" fmla="*/ 3566176 h 4981532"/>
              <a:gd name="connsiteX93" fmla="*/ 4352568 w 5380459"/>
              <a:gd name="connsiteY93" fmla="*/ 3316987 h 4981532"/>
              <a:gd name="connsiteX94" fmla="*/ 4352568 w 5380459"/>
              <a:gd name="connsiteY94" fmla="*/ 3308861 h 4981532"/>
              <a:gd name="connsiteX95" fmla="*/ 1337688 w 5380459"/>
              <a:gd name="connsiteY95" fmla="*/ 3262831 h 4981532"/>
              <a:gd name="connsiteX96" fmla="*/ 1337688 w 5380459"/>
              <a:gd name="connsiteY96" fmla="*/ 3294090 h 4981532"/>
              <a:gd name="connsiteX97" fmla="*/ 1447234 w 5380459"/>
              <a:gd name="connsiteY97" fmla="*/ 3333504 h 4981532"/>
              <a:gd name="connsiteX98" fmla="*/ 1337688 w 5380459"/>
              <a:gd name="connsiteY98" fmla="*/ 3262831 h 4981532"/>
              <a:gd name="connsiteX99" fmla="*/ 4297097 w 5380459"/>
              <a:gd name="connsiteY99" fmla="*/ 3146961 h 4981532"/>
              <a:gd name="connsiteX100" fmla="*/ 4251125 w 5380459"/>
              <a:gd name="connsiteY100" fmla="*/ 3254895 h 4981532"/>
              <a:gd name="connsiteX101" fmla="*/ 4344420 w 5380459"/>
              <a:gd name="connsiteY101" fmla="*/ 3285925 h 4981532"/>
              <a:gd name="connsiteX102" fmla="*/ 4297097 w 5380459"/>
              <a:gd name="connsiteY102" fmla="*/ 3146961 h 4981532"/>
              <a:gd name="connsiteX103" fmla="*/ 952785 w 5380459"/>
              <a:gd name="connsiteY103" fmla="*/ 3061434 h 4981532"/>
              <a:gd name="connsiteX104" fmla="*/ 905254 w 5380459"/>
              <a:gd name="connsiteY104" fmla="*/ 3099330 h 4981532"/>
              <a:gd name="connsiteX105" fmla="*/ 929698 w 5380459"/>
              <a:gd name="connsiteY105" fmla="*/ 3240087 h 4981532"/>
              <a:gd name="connsiteX106" fmla="*/ 944637 w 5380459"/>
              <a:gd name="connsiteY106" fmla="*/ 3317233 h 4981532"/>
              <a:gd name="connsiteX107" fmla="*/ 992165 w 5380459"/>
              <a:gd name="connsiteY107" fmla="*/ 3394379 h 4981532"/>
              <a:gd name="connsiteX108" fmla="*/ 1085867 w 5380459"/>
              <a:gd name="connsiteY108" fmla="*/ 3573033 h 4981532"/>
              <a:gd name="connsiteX109" fmla="*/ 1156482 w 5380459"/>
              <a:gd name="connsiteY109" fmla="*/ 3666420 h 4981532"/>
              <a:gd name="connsiteX110" fmla="*/ 1110311 w 5380459"/>
              <a:gd name="connsiteY110" fmla="*/ 3510775 h 4981532"/>
              <a:gd name="connsiteX111" fmla="*/ 1079077 w 5380459"/>
              <a:gd name="connsiteY111" fmla="*/ 3317233 h 4981532"/>
              <a:gd name="connsiteX112" fmla="*/ 952785 w 5380459"/>
              <a:gd name="connsiteY112" fmla="*/ 3061434 h 4981532"/>
              <a:gd name="connsiteX113" fmla="*/ 4658189 w 5380459"/>
              <a:gd name="connsiteY113" fmla="*/ 3037440 h 4981532"/>
              <a:gd name="connsiteX114" fmla="*/ 4525243 w 5380459"/>
              <a:gd name="connsiteY114" fmla="*/ 3092900 h 4981532"/>
              <a:gd name="connsiteX115" fmla="*/ 4485902 w 5380459"/>
              <a:gd name="connsiteY115" fmla="*/ 3418899 h 4981532"/>
              <a:gd name="connsiteX116" fmla="*/ 4477763 w 5380459"/>
              <a:gd name="connsiteY116" fmla="*/ 3643445 h 4981532"/>
              <a:gd name="connsiteX117" fmla="*/ 4548305 w 5380459"/>
              <a:gd name="connsiteY117" fmla="*/ 3581221 h 4981532"/>
              <a:gd name="connsiteX118" fmla="*/ 4618848 w 5380459"/>
              <a:gd name="connsiteY118" fmla="*/ 3333679 h 4981532"/>
              <a:gd name="connsiteX119" fmla="*/ 4674468 w 5380459"/>
              <a:gd name="connsiteY119" fmla="*/ 3418899 h 4981532"/>
              <a:gd name="connsiteX120" fmla="*/ 4603925 w 5380459"/>
              <a:gd name="connsiteY120" fmla="*/ 3518998 h 4981532"/>
              <a:gd name="connsiteX121" fmla="*/ 4618848 w 5380459"/>
              <a:gd name="connsiteY121" fmla="*/ 3659677 h 4981532"/>
              <a:gd name="connsiteX122" fmla="*/ 4595786 w 5380459"/>
              <a:gd name="connsiteY122" fmla="*/ 3782772 h 4981532"/>
              <a:gd name="connsiteX123" fmla="*/ 4643267 w 5380459"/>
              <a:gd name="connsiteY123" fmla="*/ 3813884 h 4981532"/>
              <a:gd name="connsiteX124" fmla="*/ 4713809 w 5380459"/>
              <a:gd name="connsiteY124" fmla="*/ 3643445 h 4981532"/>
              <a:gd name="connsiteX125" fmla="*/ 4768072 w 5380459"/>
              <a:gd name="connsiteY125" fmla="*/ 3255223 h 4981532"/>
              <a:gd name="connsiteX126" fmla="*/ 4681251 w 5380459"/>
              <a:gd name="connsiteY126" fmla="*/ 3037440 h 4981532"/>
              <a:gd name="connsiteX127" fmla="*/ 4658189 w 5380459"/>
              <a:gd name="connsiteY127" fmla="*/ 3037440 h 4981532"/>
              <a:gd name="connsiteX128" fmla="*/ 4187321 w 5380459"/>
              <a:gd name="connsiteY128" fmla="*/ 3037440 h 4981532"/>
              <a:gd name="connsiteX129" fmla="*/ 4195466 w 5380459"/>
              <a:gd name="connsiteY129" fmla="*/ 3037440 h 4981532"/>
              <a:gd name="connsiteX130" fmla="*/ 4187321 w 5380459"/>
              <a:gd name="connsiteY130" fmla="*/ 3037440 h 4981532"/>
              <a:gd name="connsiteX131" fmla="*/ 301280 w 5380459"/>
              <a:gd name="connsiteY131" fmla="*/ 3014077 h 4981532"/>
              <a:gd name="connsiteX132" fmla="*/ 309465 w 5380459"/>
              <a:gd name="connsiteY132" fmla="*/ 3061645 h 4981532"/>
              <a:gd name="connsiteX133" fmla="*/ 301280 w 5380459"/>
              <a:gd name="connsiteY133" fmla="*/ 3014077 h 4981532"/>
              <a:gd name="connsiteX134" fmla="*/ 247193 w 5380459"/>
              <a:gd name="connsiteY134" fmla="*/ 2928389 h 4981532"/>
              <a:gd name="connsiteX135" fmla="*/ 262116 w 5380459"/>
              <a:gd name="connsiteY135" fmla="*/ 2968279 h 4981532"/>
              <a:gd name="connsiteX136" fmla="*/ 230824 w 5380459"/>
              <a:gd name="connsiteY136" fmla="*/ 2928919 h 4981532"/>
              <a:gd name="connsiteX137" fmla="*/ 247193 w 5380459"/>
              <a:gd name="connsiteY137" fmla="*/ 2928389 h 4981532"/>
              <a:gd name="connsiteX138" fmla="*/ 18679 w 5380459"/>
              <a:gd name="connsiteY138" fmla="*/ 2860460 h 4981532"/>
              <a:gd name="connsiteX139" fmla="*/ 50166 w 5380459"/>
              <a:gd name="connsiteY139" fmla="*/ 2898297 h 4981532"/>
              <a:gd name="connsiteX140" fmla="*/ 18679 w 5380459"/>
              <a:gd name="connsiteY140" fmla="*/ 2860460 h 4981532"/>
              <a:gd name="connsiteX141" fmla="*/ 230460 w 5380459"/>
              <a:gd name="connsiteY141" fmla="*/ 2843793 h 4981532"/>
              <a:gd name="connsiteX142" fmla="*/ 238534 w 5380459"/>
              <a:gd name="connsiteY142" fmla="*/ 2851867 h 4981532"/>
              <a:gd name="connsiteX143" fmla="*/ 230460 w 5380459"/>
              <a:gd name="connsiteY143" fmla="*/ 2843793 h 4981532"/>
              <a:gd name="connsiteX144" fmla="*/ 4757529 w 5380459"/>
              <a:gd name="connsiteY144" fmla="*/ 2829051 h 4981532"/>
              <a:gd name="connsiteX145" fmla="*/ 4720954 w 5380459"/>
              <a:gd name="connsiteY145" fmla="*/ 2875137 h 4981532"/>
              <a:gd name="connsiteX146" fmla="*/ 4768367 w 5380459"/>
              <a:gd name="connsiteY146" fmla="*/ 2983473 h 4981532"/>
              <a:gd name="connsiteX147" fmla="*/ 4776494 w 5380459"/>
              <a:gd name="connsiteY147" fmla="*/ 2835865 h 4981532"/>
              <a:gd name="connsiteX148" fmla="*/ 4757529 w 5380459"/>
              <a:gd name="connsiteY148" fmla="*/ 2829051 h 4981532"/>
              <a:gd name="connsiteX149" fmla="*/ 4305092 w 5380459"/>
              <a:gd name="connsiteY149" fmla="*/ 2812843 h 4981532"/>
              <a:gd name="connsiteX150" fmla="*/ 4288838 w 5380459"/>
              <a:gd name="connsiteY150" fmla="*/ 2820934 h 4981532"/>
              <a:gd name="connsiteX151" fmla="*/ 4242786 w 5380459"/>
              <a:gd name="connsiteY151" fmla="*/ 2951728 h 4981532"/>
              <a:gd name="connsiteX152" fmla="*/ 4305092 w 5380459"/>
              <a:gd name="connsiteY152" fmla="*/ 2812843 h 4981532"/>
              <a:gd name="connsiteX153" fmla="*/ 1210624 w 5380459"/>
              <a:gd name="connsiteY153" fmla="*/ 2745927 h 4981532"/>
              <a:gd name="connsiteX154" fmla="*/ 1220317 w 5380459"/>
              <a:gd name="connsiteY154" fmla="*/ 2797902 h 4981532"/>
              <a:gd name="connsiteX155" fmla="*/ 1220317 w 5380459"/>
              <a:gd name="connsiteY155" fmla="*/ 2750802 h 4981532"/>
              <a:gd name="connsiteX156" fmla="*/ 1210624 w 5380459"/>
              <a:gd name="connsiteY156" fmla="*/ 2745927 h 4981532"/>
              <a:gd name="connsiteX157" fmla="*/ 43075 w 5380459"/>
              <a:gd name="connsiteY157" fmla="*/ 2704908 h 4981532"/>
              <a:gd name="connsiteX158" fmla="*/ 43075 w 5380459"/>
              <a:gd name="connsiteY158" fmla="*/ 2804905 h 4981532"/>
              <a:gd name="connsiteX159" fmla="*/ 43075 w 5380459"/>
              <a:gd name="connsiteY159" fmla="*/ 2704908 h 4981532"/>
              <a:gd name="connsiteX160" fmla="*/ 4703192 w 5380459"/>
              <a:gd name="connsiteY160" fmla="*/ 2702202 h 4981532"/>
              <a:gd name="connsiteX161" fmla="*/ 4697419 w 5380459"/>
              <a:gd name="connsiteY161" fmla="*/ 2727395 h 4981532"/>
              <a:gd name="connsiteX162" fmla="*/ 4713839 w 5380459"/>
              <a:gd name="connsiteY162" fmla="*/ 2704322 h 4981532"/>
              <a:gd name="connsiteX163" fmla="*/ 4703192 w 5380459"/>
              <a:gd name="connsiteY163" fmla="*/ 2702202 h 4981532"/>
              <a:gd name="connsiteX164" fmla="*/ 4336308 w 5380459"/>
              <a:gd name="connsiteY164" fmla="*/ 2673343 h 4981532"/>
              <a:gd name="connsiteX165" fmla="*/ 4273784 w 5380459"/>
              <a:gd name="connsiteY165" fmla="*/ 2758544 h 4981532"/>
              <a:gd name="connsiteX166" fmla="*/ 4336308 w 5380459"/>
              <a:gd name="connsiteY166" fmla="*/ 2673343 h 4981532"/>
              <a:gd name="connsiteX167" fmla="*/ 4367788 w 5380459"/>
              <a:gd name="connsiteY167" fmla="*/ 2557442 h 4981532"/>
              <a:gd name="connsiteX168" fmla="*/ 4321242 w 5380459"/>
              <a:gd name="connsiteY168" fmla="*/ 2619419 h 4981532"/>
              <a:gd name="connsiteX169" fmla="*/ 4367788 w 5380459"/>
              <a:gd name="connsiteY169" fmla="*/ 2557442 h 4981532"/>
              <a:gd name="connsiteX170" fmla="*/ 1518232 w 5380459"/>
              <a:gd name="connsiteY170" fmla="*/ 2549358 h 4981532"/>
              <a:gd name="connsiteX171" fmla="*/ 1495020 w 5380459"/>
              <a:gd name="connsiteY171" fmla="*/ 2557466 h 4981532"/>
              <a:gd name="connsiteX172" fmla="*/ 1455425 w 5380459"/>
              <a:gd name="connsiteY172" fmla="*/ 2742596 h 4981532"/>
              <a:gd name="connsiteX173" fmla="*/ 1534617 w 5380459"/>
              <a:gd name="connsiteY173" fmla="*/ 2976374 h 4981532"/>
              <a:gd name="connsiteX174" fmla="*/ 1574213 w 5380459"/>
              <a:gd name="connsiteY174" fmla="*/ 2991238 h 4981532"/>
              <a:gd name="connsiteX175" fmla="*/ 1574213 w 5380459"/>
              <a:gd name="connsiteY175" fmla="*/ 2920970 h 4981532"/>
              <a:gd name="connsiteX176" fmla="*/ 1526424 w 5380459"/>
              <a:gd name="connsiteY176" fmla="*/ 2835837 h 4981532"/>
              <a:gd name="connsiteX177" fmla="*/ 1518232 w 5380459"/>
              <a:gd name="connsiteY177" fmla="*/ 2549358 h 4981532"/>
              <a:gd name="connsiteX178" fmla="*/ 10475 w 5380459"/>
              <a:gd name="connsiteY178" fmla="*/ 2517612 h 4981532"/>
              <a:gd name="connsiteX179" fmla="*/ 43301 w 5380459"/>
              <a:gd name="connsiteY179" fmla="*/ 2571791 h 4981532"/>
              <a:gd name="connsiteX180" fmla="*/ 10475 w 5380459"/>
              <a:gd name="connsiteY180" fmla="*/ 2517612 h 4981532"/>
              <a:gd name="connsiteX181" fmla="*/ 290064 w 5380459"/>
              <a:gd name="connsiteY181" fmla="*/ 2500530 h 4981532"/>
              <a:gd name="connsiteX182" fmla="*/ 301053 w 5380459"/>
              <a:gd name="connsiteY182" fmla="*/ 2509516 h 4981532"/>
              <a:gd name="connsiteX183" fmla="*/ 278062 w 5380459"/>
              <a:gd name="connsiteY183" fmla="*/ 2696686 h 4981532"/>
              <a:gd name="connsiteX184" fmla="*/ 184745 w 5380459"/>
              <a:gd name="connsiteY184" fmla="*/ 2657353 h 4981532"/>
              <a:gd name="connsiteX185" fmla="*/ 278062 w 5380459"/>
              <a:gd name="connsiteY185" fmla="*/ 2502734 h 4981532"/>
              <a:gd name="connsiteX186" fmla="*/ 290064 w 5380459"/>
              <a:gd name="connsiteY186" fmla="*/ 2500530 h 4981532"/>
              <a:gd name="connsiteX187" fmla="*/ 4533131 w 5380459"/>
              <a:gd name="connsiteY187" fmla="*/ 2378727 h 4981532"/>
              <a:gd name="connsiteX188" fmla="*/ 4548107 w 5380459"/>
              <a:gd name="connsiteY188" fmla="*/ 2486901 h 4981532"/>
              <a:gd name="connsiteX189" fmla="*/ 4485479 w 5380459"/>
              <a:gd name="connsiteY189" fmla="*/ 2563975 h 4981532"/>
              <a:gd name="connsiteX190" fmla="*/ 4477310 w 5380459"/>
              <a:gd name="connsiteY190" fmla="*/ 2696488 h 4981532"/>
              <a:gd name="connsiteX191" fmla="*/ 4524962 w 5380459"/>
              <a:gd name="connsiteY191" fmla="*/ 2889848 h 4981532"/>
              <a:gd name="connsiteX192" fmla="*/ 4595759 w 5380459"/>
              <a:gd name="connsiteY192" fmla="*/ 3022361 h 4981532"/>
              <a:gd name="connsiteX193" fmla="*/ 4579421 w 5380459"/>
              <a:gd name="connsiteY193" fmla="*/ 2874974 h 4981532"/>
              <a:gd name="connsiteX194" fmla="*/ 4572614 w 5380459"/>
              <a:gd name="connsiteY194" fmla="*/ 2735701 h 4981532"/>
              <a:gd name="connsiteX195" fmla="*/ 4572614 w 5380459"/>
              <a:gd name="connsiteY195" fmla="*/ 2611301 h 4981532"/>
              <a:gd name="connsiteX196" fmla="*/ 4539938 w 5380459"/>
              <a:gd name="connsiteY196" fmla="*/ 2393601 h 4981532"/>
              <a:gd name="connsiteX197" fmla="*/ 4539938 w 5380459"/>
              <a:gd name="connsiteY197" fmla="*/ 2385488 h 4981532"/>
              <a:gd name="connsiteX198" fmla="*/ 4533131 w 5380459"/>
              <a:gd name="connsiteY198" fmla="*/ 2378727 h 4981532"/>
              <a:gd name="connsiteX199" fmla="*/ 1574213 w 5380459"/>
              <a:gd name="connsiteY199" fmla="*/ 2262064 h 4981532"/>
              <a:gd name="connsiteX200" fmla="*/ 1526111 w 5380459"/>
              <a:gd name="connsiteY200" fmla="*/ 2409549 h 4981532"/>
              <a:gd name="connsiteX201" fmla="*/ 1565967 w 5380459"/>
              <a:gd name="connsiteY201" fmla="*/ 2494792 h 4981532"/>
              <a:gd name="connsiteX202" fmla="*/ 1574213 w 5380459"/>
              <a:gd name="connsiteY202" fmla="*/ 2478555 h 4981532"/>
              <a:gd name="connsiteX203" fmla="*/ 1574213 w 5380459"/>
              <a:gd name="connsiteY203" fmla="*/ 2262064 h 4981532"/>
              <a:gd name="connsiteX204" fmla="*/ 4406895 w 5380459"/>
              <a:gd name="connsiteY204" fmla="*/ 2098576 h 4981532"/>
              <a:gd name="connsiteX205" fmla="*/ 4398767 w 5380459"/>
              <a:gd name="connsiteY205" fmla="*/ 2262064 h 4981532"/>
              <a:gd name="connsiteX206" fmla="*/ 4406895 w 5380459"/>
              <a:gd name="connsiteY206" fmla="*/ 2106683 h 4981532"/>
              <a:gd name="connsiteX207" fmla="*/ 4406895 w 5380459"/>
              <a:gd name="connsiteY207" fmla="*/ 2098576 h 4981532"/>
              <a:gd name="connsiteX208" fmla="*/ 1424424 w 5380459"/>
              <a:gd name="connsiteY208" fmla="*/ 2021785 h 4981532"/>
              <a:gd name="connsiteX209" fmla="*/ 1401395 w 5380459"/>
              <a:gd name="connsiteY209" fmla="*/ 2061064 h 4981532"/>
              <a:gd name="connsiteX210" fmla="*/ 1424424 w 5380459"/>
              <a:gd name="connsiteY210" fmla="*/ 2021785 h 4981532"/>
              <a:gd name="connsiteX211" fmla="*/ 371988 w 5380459"/>
              <a:gd name="connsiteY211" fmla="*/ 1927945 h 4981532"/>
              <a:gd name="connsiteX212" fmla="*/ 442642 w 5380459"/>
              <a:gd name="connsiteY212" fmla="*/ 1998287 h 4981532"/>
              <a:gd name="connsiteX213" fmla="*/ 427696 w 5380459"/>
              <a:gd name="connsiteY213" fmla="*/ 2106506 h 4981532"/>
              <a:gd name="connsiteX214" fmla="*/ 332585 w 5380459"/>
              <a:gd name="connsiteY214" fmla="*/ 2176848 h 4981532"/>
              <a:gd name="connsiteX215" fmla="*/ 427696 w 5380459"/>
              <a:gd name="connsiteY215" fmla="*/ 2214724 h 4981532"/>
              <a:gd name="connsiteX216" fmla="*/ 371988 w 5380459"/>
              <a:gd name="connsiteY216" fmla="*/ 2285066 h 4981532"/>
              <a:gd name="connsiteX217" fmla="*/ 278236 w 5380459"/>
              <a:gd name="connsiteY217" fmla="*/ 2432514 h 4981532"/>
              <a:gd name="connsiteX218" fmla="*/ 215734 w 5380459"/>
              <a:gd name="connsiteY218" fmla="*/ 2299946 h 4981532"/>
              <a:gd name="connsiteX219" fmla="*/ 286388 w 5380459"/>
              <a:gd name="connsiteY219" fmla="*/ 2075393 h 4981532"/>
              <a:gd name="connsiteX220" fmla="*/ 371988 w 5380459"/>
              <a:gd name="connsiteY220" fmla="*/ 1927945 h 4981532"/>
              <a:gd name="connsiteX221" fmla="*/ 1518286 w 5380459"/>
              <a:gd name="connsiteY221" fmla="*/ 1781124 h 4981532"/>
              <a:gd name="connsiteX222" fmla="*/ 1495134 w 5380459"/>
              <a:gd name="connsiteY222" fmla="*/ 1789219 h 4981532"/>
              <a:gd name="connsiteX223" fmla="*/ 1486963 w 5380459"/>
              <a:gd name="connsiteY223" fmla="*/ 1943024 h 4981532"/>
              <a:gd name="connsiteX224" fmla="*/ 1518286 w 5380459"/>
              <a:gd name="connsiteY224" fmla="*/ 1781124 h 4981532"/>
              <a:gd name="connsiteX225" fmla="*/ 4344319 w 5380459"/>
              <a:gd name="connsiteY225" fmla="*/ 1664461 h 4981532"/>
              <a:gd name="connsiteX226" fmla="*/ 4321191 w 5380459"/>
              <a:gd name="connsiteY226" fmla="*/ 1710607 h 4981532"/>
              <a:gd name="connsiteX227" fmla="*/ 4344319 w 5380459"/>
              <a:gd name="connsiteY227" fmla="*/ 1664461 h 4981532"/>
              <a:gd name="connsiteX228" fmla="*/ 3466073 w 5380459"/>
              <a:gd name="connsiteY228" fmla="*/ 1593828 h 4981532"/>
              <a:gd name="connsiteX229" fmla="*/ 3457923 w 5380459"/>
              <a:gd name="connsiteY229" fmla="*/ 1641229 h 4981532"/>
              <a:gd name="connsiteX230" fmla="*/ 3512256 w 5380459"/>
              <a:gd name="connsiteY230" fmla="*/ 1811871 h 4981532"/>
              <a:gd name="connsiteX231" fmla="*/ 3576097 w 5380459"/>
              <a:gd name="connsiteY231" fmla="*/ 1819997 h 4981532"/>
              <a:gd name="connsiteX232" fmla="*/ 3466073 w 5380459"/>
              <a:gd name="connsiteY232" fmla="*/ 1593828 h 4981532"/>
              <a:gd name="connsiteX233" fmla="*/ 4155760 w 5380459"/>
              <a:gd name="connsiteY233" fmla="*/ 1447133 h 4981532"/>
              <a:gd name="connsiteX234" fmla="*/ 4155760 w 5380459"/>
              <a:gd name="connsiteY234" fmla="*/ 1525078 h 4981532"/>
              <a:gd name="connsiteX235" fmla="*/ 4155760 w 5380459"/>
              <a:gd name="connsiteY235" fmla="*/ 1447133 h 4981532"/>
              <a:gd name="connsiteX236" fmla="*/ 4273818 w 5380459"/>
              <a:gd name="connsiteY236" fmla="*/ 1432118 h 4981532"/>
              <a:gd name="connsiteX237" fmla="*/ 4281961 w 5380459"/>
              <a:gd name="connsiteY237" fmla="*/ 1494423 h 4981532"/>
              <a:gd name="connsiteX238" fmla="*/ 4273818 w 5380459"/>
              <a:gd name="connsiteY238" fmla="*/ 1432118 h 4981532"/>
              <a:gd name="connsiteX239" fmla="*/ 3349998 w 5380459"/>
              <a:gd name="connsiteY239" fmla="*/ 1412550 h 4981532"/>
              <a:gd name="connsiteX240" fmla="*/ 3339464 w 5380459"/>
              <a:gd name="connsiteY240" fmla="*/ 1438421 h 4981532"/>
              <a:gd name="connsiteX241" fmla="*/ 3441405 w 5380459"/>
              <a:gd name="connsiteY241" fmla="*/ 1562877 h 4981532"/>
              <a:gd name="connsiteX242" fmla="*/ 3378881 w 5380459"/>
              <a:gd name="connsiteY242" fmla="*/ 1438421 h 4981532"/>
              <a:gd name="connsiteX243" fmla="*/ 3349998 w 5380459"/>
              <a:gd name="connsiteY243" fmla="*/ 1412550 h 4981532"/>
              <a:gd name="connsiteX244" fmla="*/ 364862 w 5380459"/>
              <a:gd name="connsiteY244" fmla="*/ 1370023 h 4981532"/>
              <a:gd name="connsiteX245" fmla="*/ 371652 w 5380459"/>
              <a:gd name="connsiteY245" fmla="*/ 1378134 h 4981532"/>
              <a:gd name="connsiteX246" fmla="*/ 294243 w 5380459"/>
              <a:gd name="connsiteY246" fmla="*/ 1656626 h 4981532"/>
              <a:gd name="connsiteX247" fmla="*/ 167944 w 5380459"/>
              <a:gd name="connsiteY247" fmla="*/ 1982434 h 4981532"/>
              <a:gd name="connsiteX248" fmla="*/ 128561 w 5380459"/>
              <a:gd name="connsiteY248" fmla="*/ 2083827 h 4981532"/>
              <a:gd name="connsiteX249" fmla="*/ 81029 w 5380459"/>
              <a:gd name="connsiteY249" fmla="*/ 2424505 h 4981532"/>
              <a:gd name="connsiteX250" fmla="*/ 3620 w 5380459"/>
              <a:gd name="connsiteY250" fmla="*/ 2486693 h 4981532"/>
              <a:gd name="connsiteX251" fmla="*/ 49794 w 5380459"/>
              <a:gd name="connsiteY251" fmla="*/ 2146014 h 4981532"/>
              <a:gd name="connsiteX252" fmla="*/ 74239 w 5380459"/>
              <a:gd name="connsiteY252" fmla="*/ 1920246 h 4981532"/>
              <a:gd name="connsiteX253" fmla="*/ 128561 w 5380459"/>
              <a:gd name="connsiteY253" fmla="*/ 1703942 h 4981532"/>
              <a:gd name="connsiteX254" fmla="*/ 364862 w 5380459"/>
              <a:gd name="connsiteY254" fmla="*/ 1370023 h 4981532"/>
              <a:gd name="connsiteX255" fmla="*/ 3642584 w 5380459"/>
              <a:gd name="connsiteY255" fmla="*/ 1362758 h 4981532"/>
              <a:gd name="connsiteX256" fmla="*/ 3613955 w 5380459"/>
              <a:gd name="connsiteY256" fmla="*/ 1369618 h 4981532"/>
              <a:gd name="connsiteX257" fmla="*/ 3646528 w 5380459"/>
              <a:gd name="connsiteY257" fmla="*/ 1369618 h 4981532"/>
              <a:gd name="connsiteX258" fmla="*/ 3642584 w 5380459"/>
              <a:gd name="connsiteY258" fmla="*/ 1362758 h 4981532"/>
              <a:gd name="connsiteX259" fmla="*/ 1785319 w 5380459"/>
              <a:gd name="connsiteY259" fmla="*/ 1353358 h 4981532"/>
              <a:gd name="connsiteX260" fmla="*/ 1769446 w 5380459"/>
              <a:gd name="connsiteY260" fmla="*/ 1370024 h 4981532"/>
              <a:gd name="connsiteX261" fmla="*/ 1785319 w 5380459"/>
              <a:gd name="connsiteY261" fmla="*/ 1370024 h 4981532"/>
              <a:gd name="connsiteX262" fmla="*/ 1785319 w 5380459"/>
              <a:gd name="connsiteY262" fmla="*/ 1353358 h 4981532"/>
              <a:gd name="connsiteX263" fmla="*/ 4082785 w 5380459"/>
              <a:gd name="connsiteY263" fmla="*/ 1352296 h 4981532"/>
              <a:gd name="connsiteX264" fmla="*/ 4070178 w 5380459"/>
              <a:gd name="connsiteY264" fmla="*/ 1369924 h 4981532"/>
              <a:gd name="connsiteX265" fmla="*/ 4093269 w 5380459"/>
              <a:gd name="connsiteY265" fmla="*/ 1353749 h 4981532"/>
              <a:gd name="connsiteX266" fmla="*/ 4082785 w 5380459"/>
              <a:gd name="connsiteY266" fmla="*/ 1352296 h 4981532"/>
              <a:gd name="connsiteX267" fmla="*/ 4190570 w 5380459"/>
              <a:gd name="connsiteY267" fmla="*/ 1306717 h 4981532"/>
              <a:gd name="connsiteX268" fmla="*/ 4203306 w 5380459"/>
              <a:gd name="connsiteY268" fmla="*/ 1409115 h 4981532"/>
              <a:gd name="connsiteX269" fmla="*/ 4211407 w 5380459"/>
              <a:gd name="connsiteY269" fmla="*/ 1307684 h 4981532"/>
              <a:gd name="connsiteX270" fmla="*/ 4190570 w 5380459"/>
              <a:gd name="connsiteY270" fmla="*/ 1306717 h 4981532"/>
              <a:gd name="connsiteX271" fmla="*/ 4610501 w 5380459"/>
              <a:gd name="connsiteY271" fmla="*/ 1299391 h 4981532"/>
              <a:gd name="connsiteX272" fmla="*/ 4610501 w 5380459"/>
              <a:gd name="connsiteY272" fmla="*/ 1322483 h 4981532"/>
              <a:gd name="connsiteX273" fmla="*/ 4610501 w 5380459"/>
              <a:gd name="connsiteY273" fmla="*/ 1299391 h 4981532"/>
              <a:gd name="connsiteX274" fmla="*/ 3260362 w 5380459"/>
              <a:gd name="connsiteY274" fmla="*/ 1284312 h 4981532"/>
              <a:gd name="connsiteX275" fmla="*/ 3284798 w 5380459"/>
              <a:gd name="connsiteY275" fmla="*/ 1370024 h 4981532"/>
              <a:gd name="connsiteX276" fmla="*/ 3260362 w 5380459"/>
              <a:gd name="connsiteY276" fmla="*/ 1284312 h 4981532"/>
              <a:gd name="connsiteX277" fmla="*/ 3825803 w 5380459"/>
              <a:gd name="connsiteY277" fmla="*/ 1253361 h 4981532"/>
              <a:gd name="connsiteX278" fmla="*/ 3825803 w 5380459"/>
              <a:gd name="connsiteY278" fmla="*/ 1261474 h 4981532"/>
              <a:gd name="connsiteX279" fmla="*/ 3896394 w 5380459"/>
              <a:gd name="connsiteY279" fmla="*/ 1423735 h 4981532"/>
              <a:gd name="connsiteX280" fmla="*/ 4062012 w 5380459"/>
              <a:gd name="connsiteY280" fmla="*/ 1803695 h 4981532"/>
              <a:gd name="connsiteX281" fmla="*/ 4101380 w 5380459"/>
              <a:gd name="connsiteY281" fmla="*/ 1865895 h 4981532"/>
              <a:gd name="connsiteX282" fmla="*/ 4053866 w 5380459"/>
              <a:gd name="connsiteY282" fmla="*/ 1579235 h 4981532"/>
              <a:gd name="connsiteX283" fmla="*/ 3833948 w 5380459"/>
              <a:gd name="connsiteY283" fmla="*/ 1261474 h 4981532"/>
              <a:gd name="connsiteX284" fmla="*/ 3825803 w 5380459"/>
              <a:gd name="connsiteY284" fmla="*/ 1253361 h 4981532"/>
              <a:gd name="connsiteX285" fmla="*/ 3150321 w 5380459"/>
              <a:gd name="connsiteY285" fmla="*/ 1230345 h 4981532"/>
              <a:gd name="connsiteX286" fmla="*/ 3166630 w 5380459"/>
              <a:gd name="connsiteY286" fmla="*/ 1268253 h 4981532"/>
              <a:gd name="connsiteX287" fmla="*/ 3150321 w 5380459"/>
              <a:gd name="connsiteY287" fmla="*/ 1230345 h 4981532"/>
              <a:gd name="connsiteX288" fmla="*/ 4590310 w 5380459"/>
              <a:gd name="connsiteY288" fmla="*/ 1173677 h 4981532"/>
              <a:gd name="connsiteX289" fmla="*/ 4572743 w 5380459"/>
              <a:gd name="connsiteY289" fmla="*/ 1174642 h 4981532"/>
              <a:gd name="connsiteX290" fmla="*/ 4572743 w 5380459"/>
              <a:gd name="connsiteY290" fmla="*/ 1222144 h 4981532"/>
              <a:gd name="connsiteX291" fmla="*/ 4590310 w 5380459"/>
              <a:gd name="connsiteY291" fmla="*/ 1173677 h 4981532"/>
              <a:gd name="connsiteX292" fmla="*/ 4494149 w 5380459"/>
              <a:gd name="connsiteY292" fmla="*/ 1120962 h 4981532"/>
              <a:gd name="connsiteX293" fmla="*/ 4502304 w 5380459"/>
              <a:gd name="connsiteY293" fmla="*/ 1199015 h 4981532"/>
              <a:gd name="connsiteX294" fmla="*/ 4494149 w 5380459"/>
              <a:gd name="connsiteY294" fmla="*/ 1120962 h 4981532"/>
              <a:gd name="connsiteX295" fmla="*/ 3896390 w 5380459"/>
              <a:gd name="connsiteY295" fmla="*/ 1120825 h 4981532"/>
              <a:gd name="connsiteX296" fmla="*/ 3943792 w 5380459"/>
              <a:gd name="connsiteY296" fmla="*/ 1230346 h 4981532"/>
              <a:gd name="connsiteX297" fmla="*/ 3904516 w 5380459"/>
              <a:gd name="connsiteY297" fmla="*/ 1128938 h 4981532"/>
              <a:gd name="connsiteX298" fmla="*/ 3896390 w 5380459"/>
              <a:gd name="connsiteY298" fmla="*/ 1120825 h 4981532"/>
              <a:gd name="connsiteX299" fmla="*/ 4040867 w 5380459"/>
              <a:gd name="connsiteY299" fmla="*/ 1100831 h 4981532"/>
              <a:gd name="connsiteX300" fmla="*/ 4031128 w 5380459"/>
              <a:gd name="connsiteY300" fmla="*/ 1159937 h 4981532"/>
              <a:gd name="connsiteX301" fmla="*/ 4132967 w 5380459"/>
              <a:gd name="connsiteY301" fmla="*/ 1261297 h 4981532"/>
              <a:gd name="connsiteX302" fmla="*/ 4085442 w 5380459"/>
              <a:gd name="connsiteY302" fmla="*/ 1128853 h 4981532"/>
              <a:gd name="connsiteX303" fmla="*/ 4062359 w 5380459"/>
              <a:gd name="connsiteY303" fmla="*/ 1112635 h 4981532"/>
              <a:gd name="connsiteX304" fmla="*/ 4040867 w 5380459"/>
              <a:gd name="connsiteY304" fmla="*/ 1100831 h 4981532"/>
              <a:gd name="connsiteX305" fmla="*/ 1274828 w 5380459"/>
              <a:gd name="connsiteY305" fmla="*/ 1074794 h 4981532"/>
              <a:gd name="connsiteX306" fmla="*/ 1306152 w 5380459"/>
              <a:gd name="connsiteY306" fmla="*/ 1089635 h 4981532"/>
              <a:gd name="connsiteX307" fmla="*/ 1274828 w 5380459"/>
              <a:gd name="connsiteY307" fmla="*/ 1074794 h 4981532"/>
              <a:gd name="connsiteX308" fmla="*/ 4643178 w 5380459"/>
              <a:gd name="connsiteY308" fmla="*/ 1043842 h 4981532"/>
              <a:gd name="connsiteX309" fmla="*/ 4784392 w 5380459"/>
              <a:gd name="connsiteY309" fmla="*/ 1284563 h 4981532"/>
              <a:gd name="connsiteX310" fmla="*/ 4878081 w 5380459"/>
              <a:gd name="connsiteY310" fmla="*/ 1469836 h 4981532"/>
              <a:gd name="connsiteX311" fmla="*/ 4948688 w 5380459"/>
              <a:gd name="connsiteY311" fmla="*/ 1625358 h 4981532"/>
              <a:gd name="connsiteX312" fmla="*/ 5019294 w 5380459"/>
              <a:gd name="connsiteY312" fmla="*/ 1857965 h 4981532"/>
              <a:gd name="connsiteX313" fmla="*/ 5058671 w 5380459"/>
              <a:gd name="connsiteY313" fmla="*/ 2005372 h 4981532"/>
              <a:gd name="connsiteX314" fmla="*/ 5121131 w 5380459"/>
              <a:gd name="connsiteY314" fmla="*/ 2378624 h 4981532"/>
              <a:gd name="connsiteX315" fmla="*/ 5112984 w 5380459"/>
              <a:gd name="connsiteY315" fmla="*/ 3030463 h 4981532"/>
              <a:gd name="connsiteX316" fmla="*/ 5035588 w 5380459"/>
              <a:gd name="connsiteY316" fmla="*/ 3309050 h 4981532"/>
              <a:gd name="connsiteX317" fmla="*/ 4956835 w 5380459"/>
              <a:gd name="connsiteY317" fmla="*/ 3597104 h 4981532"/>
              <a:gd name="connsiteX318" fmla="*/ 4861787 w 5380459"/>
              <a:gd name="connsiteY318" fmla="*/ 3821596 h 4981532"/>
              <a:gd name="connsiteX319" fmla="*/ 4932394 w 5380459"/>
              <a:gd name="connsiteY319" fmla="*/ 3836472 h 4981532"/>
              <a:gd name="connsiteX320" fmla="*/ 5121131 w 5380459"/>
              <a:gd name="connsiteY320" fmla="*/ 3418592 h 4981532"/>
              <a:gd name="connsiteX321" fmla="*/ 5168655 w 5380459"/>
              <a:gd name="connsiteY321" fmla="*/ 3177871 h 4981532"/>
              <a:gd name="connsiteX322" fmla="*/ 5216178 w 5380459"/>
              <a:gd name="connsiteY322" fmla="*/ 2812733 h 4981532"/>
              <a:gd name="connsiteX323" fmla="*/ 5199884 w 5380459"/>
              <a:gd name="connsiteY323" fmla="*/ 2231217 h 4981532"/>
              <a:gd name="connsiteX324" fmla="*/ 4988064 w 5380459"/>
              <a:gd name="connsiteY324" fmla="*/ 1633472 h 4981532"/>
              <a:gd name="connsiteX325" fmla="*/ 4861787 w 5380459"/>
              <a:gd name="connsiteY325" fmla="*/ 1338657 h 4981532"/>
              <a:gd name="connsiteX326" fmla="*/ 4643178 w 5380459"/>
              <a:gd name="connsiteY326" fmla="*/ 1043842 h 4981532"/>
              <a:gd name="connsiteX327" fmla="*/ 3566831 w 5380459"/>
              <a:gd name="connsiteY327" fmla="*/ 1003678 h 4981532"/>
              <a:gd name="connsiteX328" fmla="*/ 3536480 w 5380459"/>
              <a:gd name="connsiteY328" fmla="*/ 1035408 h 4981532"/>
              <a:gd name="connsiteX329" fmla="*/ 3630139 w 5380459"/>
              <a:gd name="connsiteY329" fmla="*/ 1120530 h 4981532"/>
              <a:gd name="connsiteX330" fmla="*/ 3669503 w 5380459"/>
              <a:gd name="connsiteY330" fmla="*/ 1097561 h 4981532"/>
              <a:gd name="connsiteX331" fmla="*/ 3582631 w 5380459"/>
              <a:gd name="connsiteY331" fmla="*/ 1004332 h 4981532"/>
              <a:gd name="connsiteX332" fmla="*/ 3566831 w 5380459"/>
              <a:gd name="connsiteY332" fmla="*/ 1003678 h 4981532"/>
              <a:gd name="connsiteX333" fmla="*/ 662755 w 5380459"/>
              <a:gd name="connsiteY333" fmla="*/ 942258 h 4981532"/>
              <a:gd name="connsiteX334" fmla="*/ 670926 w 5380459"/>
              <a:gd name="connsiteY334" fmla="*/ 942258 h 4981532"/>
              <a:gd name="connsiteX335" fmla="*/ 583765 w 5380459"/>
              <a:gd name="connsiteY335" fmla="*/ 1074794 h 4981532"/>
              <a:gd name="connsiteX336" fmla="*/ 662755 w 5380459"/>
              <a:gd name="connsiteY336" fmla="*/ 942258 h 4981532"/>
              <a:gd name="connsiteX337" fmla="*/ 3763281 w 5380459"/>
              <a:gd name="connsiteY337" fmla="*/ 896386 h 4981532"/>
              <a:gd name="connsiteX338" fmla="*/ 3755186 w 5380459"/>
              <a:gd name="connsiteY338" fmla="*/ 965194 h 4981532"/>
              <a:gd name="connsiteX339" fmla="*/ 3763281 w 5380459"/>
              <a:gd name="connsiteY339" fmla="*/ 896386 h 4981532"/>
              <a:gd name="connsiteX340" fmla="*/ 4517005 w 5380459"/>
              <a:gd name="connsiteY340" fmla="*/ 865415 h 4981532"/>
              <a:gd name="connsiteX341" fmla="*/ 4508877 w 5380459"/>
              <a:gd name="connsiteY341" fmla="*/ 911169 h 4981532"/>
              <a:gd name="connsiteX342" fmla="*/ 4517005 w 5380459"/>
              <a:gd name="connsiteY342" fmla="*/ 865415 h 4981532"/>
              <a:gd name="connsiteX343" fmla="*/ 3684610 w 5380459"/>
              <a:gd name="connsiteY343" fmla="*/ 834324 h 4981532"/>
              <a:gd name="connsiteX344" fmla="*/ 3669742 w 5380459"/>
              <a:gd name="connsiteY344" fmla="*/ 865326 h 4981532"/>
              <a:gd name="connsiteX345" fmla="*/ 3684610 w 5380459"/>
              <a:gd name="connsiteY345" fmla="*/ 834324 h 4981532"/>
              <a:gd name="connsiteX346" fmla="*/ 4039260 w 5380459"/>
              <a:gd name="connsiteY346" fmla="*/ 811486 h 4981532"/>
              <a:gd name="connsiteX347" fmla="*/ 4031117 w 5380459"/>
              <a:gd name="connsiteY347" fmla="*/ 849345 h 4981532"/>
              <a:gd name="connsiteX348" fmla="*/ 4155983 w 5380459"/>
              <a:gd name="connsiteY348" fmla="*/ 989967 h 4981532"/>
              <a:gd name="connsiteX349" fmla="*/ 4274063 w 5380459"/>
              <a:gd name="connsiteY349" fmla="*/ 1113011 h 4981532"/>
              <a:gd name="connsiteX350" fmla="*/ 4367712 w 5380459"/>
              <a:gd name="connsiteY350" fmla="*/ 1353690 h 4981532"/>
              <a:gd name="connsiteX351" fmla="*/ 4485792 w 5380459"/>
              <a:gd name="connsiteY351" fmla="*/ 1734991 h 4981532"/>
              <a:gd name="connsiteX352" fmla="*/ 4579441 w 5380459"/>
              <a:gd name="connsiteY352" fmla="*/ 2013530 h 4981532"/>
              <a:gd name="connsiteX353" fmla="*/ 4564512 w 5380459"/>
              <a:gd name="connsiteY353" fmla="*/ 2129813 h 4981532"/>
              <a:gd name="connsiteX354" fmla="*/ 4658162 w 5380459"/>
              <a:gd name="connsiteY354" fmla="*/ 2192011 h 4981532"/>
              <a:gd name="connsiteX355" fmla="*/ 4697521 w 5380459"/>
              <a:gd name="connsiteY355" fmla="*/ 2463790 h 4981532"/>
              <a:gd name="connsiteX356" fmla="*/ 4713808 w 5380459"/>
              <a:gd name="connsiteY356" fmla="*/ 2588186 h 4981532"/>
              <a:gd name="connsiteX357" fmla="*/ 4784385 w 5380459"/>
              <a:gd name="connsiteY357" fmla="*/ 2650384 h 4981532"/>
              <a:gd name="connsiteX358" fmla="*/ 4869891 w 5380459"/>
              <a:gd name="connsiteY358" fmla="*/ 2681483 h 4981532"/>
              <a:gd name="connsiteX359" fmla="*/ 4861747 w 5380459"/>
              <a:gd name="connsiteY359" fmla="*/ 2424578 h 4981532"/>
              <a:gd name="connsiteX360" fmla="*/ 4838674 w 5380459"/>
              <a:gd name="connsiteY360" fmla="*/ 2192011 h 4981532"/>
              <a:gd name="connsiteX361" fmla="*/ 4776241 w 5380459"/>
              <a:gd name="connsiteY361" fmla="*/ 1974318 h 4981532"/>
              <a:gd name="connsiteX362" fmla="*/ 4618801 w 5380459"/>
              <a:gd name="connsiteY362" fmla="*/ 1648455 h 4981532"/>
              <a:gd name="connsiteX363" fmla="*/ 4525152 w 5380459"/>
              <a:gd name="connsiteY363" fmla="*/ 1384789 h 4981532"/>
              <a:gd name="connsiteX364" fmla="*/ 4336496 w 5380459"/>
              <a:gd name="connsiteY364" fmla="*/ 1106250 h 4981532"/>
              <a:gd name="connsiteX365" fmla="*/ 4288992 w 5380459"/>
              <a:gd name="connsiteY365" fmla="*/ 1012953 h 4981532"/>
              <a:gd name="connsiteX366" fmla="*/ 4288992 w 5380459"/>
              <a:gd name="connsiteY366" fmla="*/ 911543 h 4981532"/>
              <a:gd name="connsiteX367" fmla="*/ 4155983 w 5380459"/>
              <a:gd name="connsiteY367" fmla="*/ 927769 h 4981532"/>
              <a:gd name="connsiteX368" fmla="*/ 4039260 w 5380459"/>
              <a:gd name="connsiteY368" fmla="*/ 811486 h 4981532"/>
              <a:gd name="connsiteX369" fmla="*/ 3496951 w 5380459"/>
              <a:gd name="connsiteY369" fmla="*/ 763692 h 4981532"/>
              <a:gd name="connsiteX370" fmla="*/ 3520079 w 5380459"/>
              <a:gd name="connsiteY370" fmla="*/ 904163 h 4981532"/>
              <a:gd name="connsiteX371" fmla="*/ 3496951 w 5380459"/>
              <a:gd name="connsiteY371" fmla="*/ 763692 h 4981532"/>
              <a:gd name="connsiteX372" fmla="*/ 3418041 w 5380459"/>
              <a:gd name="connsiteY372" fmla="*/ 694844 h 4981532"/>
              <a:gd name="connsiteX373" fmla="*/ 3394912 w 5380459"/>
              <a:gd name="connsiteY373" fmla="*/ 757211 h 4981532"/>
              <a:gd name="connsiteX374" fmla="*/ 3449333 w 5380459"/>
              <a:gd name="connsiteY374" fmla="*/ 803307 h 4981532"/>
              <a:gd name="connsiteX375" fmla="*/ 3418041 w 5380459"/>
              <a:gd name="connsiteY375" fmla="*/ 694844 h 4981532"/>
              <a:gd name="connsiteX376" fmla="*/ 866176 w 5380459"/>
              <a:gd name="connsiteY376" fmla="*/ 686879 h 4981532"/>
              <a:gd name="connsiteX377" fmla="*/ 898765 w 5380459"/>
              <a:gd name="connsiteY377" fmla="*/ 717951 h 4981532"/>
              <a:gd name="connsiteX378" fmla="*/ 741251 w 5380459"/>
              <a:gd name="connsiteY378" fmla="*/ 826027 h 4981532"/>
              <a:gd name="connsiteX379" fmla="*/ 686935 w 5380459"/>
              <a:gd name="connsiteY379" fmla="*/ 865205 h 4981532"/>
              <a:gd name="connsiteX380" fmla="*/ 866176 w 5380459"/>
              <a:gd name="connsiteY380" fmla="*/ 686879 h 4981532"/>
              <a:gd name="connsiteX381" fmla="*/ 1806908 w 5380459"/>
              <a:gd name="connsiteY381" fmla="*/ 623646 h 4981532"/>
              <a:gd name="connsiteX382" fmla="*/ 1825227 w 5380459"/>
              <a:gd name="connsiteY382" fmla="*/ 624619 h 4981532"/>
              <a:gd name="connsiteX383" fmla="*/ 1817064 w 5380459"/>
              <a:gd name="connsiteY383" fmla="*/ 695019 h 4981532"/>
              <a:gd name="connsiteX384" fmla="*/ 1806908 w 5380459"/>
              <a:gd name="connsiteY384" fmla="*/ 623646 h 4981532"/>
              <a:gd name="connsiteX385" fmla="*/ 4092954 w 5380459"/>
              <a:gd name="connsiteY385" fmla="*/ 485127 h 4981532"/>
              <a:gd name="connsiteX386" fmla="*/ 4076633 w 5380459"/>
              <a:gd name="connsiteY386" fmla="*/ 539223 h 4981532"/>
              <a:gd name="connsiteX387" fmla="*/ 4352734 w 5380459"/>
              <a:gd name="connsiteY387" fmla="*/ 756954 h 4981532"/>
              <a:gd name="connsiteX388" fmla="*/ 4431620 w 5380459"/>
              <a:gd name="connsiteY388" fmla="*/ 748840 h 4981532"/>
              <a:gd name="connsiteX389" fmla="*/ 4092954 w 5380459"/>
              <a:gd name="connsiteY389" fmla="*/ 485127 h 4981532"/>
              <a:gd name="connsiteX390" fmla="*/ 3135600 w 5380459"/>
              <a:gd name="connsiteY390" fmla="*/ 197445 h 4981532"/>
              <a:gd name="connsiteX391" fmla="*/ 3135600 w 5380459"/>
              <a:gd name="connsiteY391" fmla="*/ 236610 h 4981532"/>
              <a:gd name="connsiteX392" fmla="*/ 3214452 w 5380459"/>
              <a:gd name="connsiteY392" fmla="*/ 329799 h 4981532"/>
              <a:gd name="connsiteX393" fmla="*/ 3245721 w 5380459"/>
              <a:gd name="connsiteY393" fmla="*/ 244714 h 4981532"/>
              <a:gd name="connsiteX394" fmla="*/ 3135600 w 5380459"/>
              <a:gd name="connsiteY394" fmla="*/ 197445 h 4981532"/>
              <a:gd name="connsiteX395" fmla="*/ 3033862 w 5380459"/>
              <a:gd name="connsiteY395" fmla="*/ 197441 h 4981532"/>
              <a:gd name="connsiteX396" fmla="*/ 2899432 w 5380459"/>
              <a:gd name="connsiteY396" fmla="*/ 298691 h 4981532"/>
              <a:gd name="connsiteX397" fmla="*/ 3073241 w 5380459"/>
              <a:gd name="connsiteY397" fmla="*/ 283841 h 4981532"/>
              <a:gd name="connsiteX398" fmla="*/ 3033862 w 5380459"/>
              <a:gd name="connsiteY398" fmla="*/ 197441 h 4981532"/>
              <a:gd name="connsiteX399" fmla="*/ 3370960 w 5380459"/>
              <a:gd name="connsiteY399" fmla="*/ 190291 h 4981532"/>
              <a:gd name="connsiteX400" fmla="*/ 3410335 w 5380459"/>
              <a:gd name="connsiteY400" fmla="*/ 298737 h 4981532"/>
              <a:gd name="connsiteX401" fmla="*/ 3497230 w 5380459"/>
              <a:gd name="connsiteY401" fmla="*/ 252648 h 4981532"/>
              <a:gd name="connsiteX402" fmla="*/ 3622143 w 5380459"/>
              <a:gd name="connsiteY402" fmla="*/ 321782 h 4981532"/>
              <a:gd name="connsiteX403" fmla="*/ 3802724 w 5380459"/>
              <a:gd name="connsiteY403" fmla="*/ 306871 h 4981532"/>
              <a:gd name="connsiteX404" fmla="*/ 3638436 w 5380459"/>
              <a:gd name="connsiteY404" fmla="*/ 221469 h 4981532"/>
              <a:gd name="connsiteX405" fmla="*/ 3370960 w 5380459"/>
              <a:gd name="connsiteY405" fmla="*/ 190291 h 4981532"/>
              <a:gd name="connsiteX406" fmla="*/ 3347272 w 5380459"/>
              <a:gd name="connsiteY406" fmla="*/ 0 h 4981532"/>
              <a:gd name="connsiteX407" fmla="*/ 3747934 w 5380459"/>
              <a:gd name="connsiteY407" fmla="*/ 39221 h 4981532"/>
              <a:gd name="connsiteX408" fmla="*/ 4454184 w 5380459"/>
              <a:gd name="connsiteY408" fmla="*/ 388153 h 4981532"/>
              <a:gd name="connsiteX409" fmla="*/ 4752983 w 5380459"/>
              <a:gd name="connsiteY409" fmla="*/ 699217 h 4981532"/>
              <a:gd name="connsiteX410" fmla="*/ 5106108 w 5380459"/>
              <a:gd name="connsiteY410" fmla="*/ 1264541 h 4981532"/>
              <a:gd name="connsiteX411" fmla="*/ 5278596 w 5380459"/>
              <a:gd name="connsiteY411" fmla="*/ 1668924 h 4981532"/>
              <a:gd name="connsiteX412" fmla="*/ 5380459 w 5380459"/>
              <a:gd name="connsiteY412" fmla="*/ 2677853 h 4981532"/>
              <a:gd name="connsiteX413" fmla="*/ 5301685 w 5380459"/>
              <a:gd name="connsiteY413" fmla="*/ 3267522 h 4981532"/>
              <a:gd name="connsiteX414" fmla="*/ 5216120 w 5380459"/>
              <a:gd name="connsiteY414" fmla="*/ 3546127 h 4981532"/>
              <a:gd name="connsiteX415" fmla="*/ 5160435 w 5380459"/>
              <a:gd name="connsiteY415" fmla="*/ 3732765 h 4981532"/>
              <a:gd name="connsiteX416" fmla="*/ 4736685 w 5380459"/>
              <a:gd name="connsiteY416" fmla="*/ 4283213 h 4981532"/>
              <a:gd name="connsiteX417" fmla="*/ 4618523 w 5380459"/>
              <a:gd name="connsiteY417" fmla="*/ 4322434 h 4981532"/>
              <a:gd name="connsiteX418" fmla="*/ 4477273 w 5380459"/>
              <a:gd name="connsiteY418" fmla="*/ 4477966 h 4981532"/>
              <a:gd name="connsiteX419" fmla="*/ 4234160 w 5380459"/>
              <a:gd name="connsiteY419" fmla="*/ 4671367 h 4981532"/>
              <a:gd name="connsiteX420" fmla="*/ 3920422 w 5380459"/>
              <a:gd name="connsiteY420" fmla="*/ 4835013 h 4981532"/>
              <a:gd name="connsiteX421" fmla="*/ 3472224 w 5380459"/>
              <a:gd name="connsiteY421" fmla="*/ 4974316 h 4981532"/>
              <a:gd name="connsiteX422" fmla="*/ 3449135 w 5380459"/>
              <a:gd name="connsiteY422" fmla="*/ 4943209 h 4981532"/>
              <a:gd name="connsiteX423" fmla="*/ 3527909 w 5380459"/>
              <a:gd name="connsiteY423" fmla="*/ 4849890 h 4981532"/>
              <a:gd name="connsiteX424" fmla="*/ 3276647 w 5380459"/>
              <a:gd name="connsiteY424" fmla="*/ 4912103 h 4981532"/>
              <a:gd name="connsiteX425" fmla="*/ 3151695 w 5380459"/>
              <a:gd name="connsiteY425" fmla="*/ 4897226 h 4981532"/>
              <a:gd name="connsiteX426" fmla="*/ 3041683 w 5380459"/>
              <a:gd name="connsiteY426" fmla="*/ 4905341 h 4981532"/>
              <a:gd name="connsiteX427" fmla="*/ 2971058 w 5380459"/>
              <a:gd name="connsiteY427" fmla="*/ 4843128 h 4981532"/>
              <a:gd name="connsiteX428" fmla="*/ 2884135 w 5380459"/>
              <a:gd name="connsiteY428" fmla="*/ 4905341 h 4981532"/>
              <a:gd name="connsiteX429" fmla="*/ 2765973 w 5380459"/>
              <a:gd name="connsiteY429" fmla="*/ 4905341 h 4981532"/>
              <a:gd name="connsiteX430" fmla="*/ 2688557 w 5380459"/>
              <a:gd name="connsiteY430" fmla="*/ 4943209 h 4981532"/>
              <a:gd name="connsiteX431" fmla="*/ 2734735 w 5380459"/>
              <a:gd name="connsiteY431" fmla="*/ 4849890 h 4981532"/>
              <a:gd name="connsiteX432" fmla="*/ 2703497 w 5380459"/>
              <a:gd name="connsiteY432" fmla="*/ 4749809 h 4981532"/>
              <a:gd name="connsiteX433" fmla="*/ 2632872 w 5380459"/>
              <a:gd name="connsiteY433" fmla="*/ 4656490 h 4981532"/>
              <a:gd name="connsiteX434" fmla="*/ 2514711 w 5380459"/>
              <a:gd name="connsiteY434" fmla="*/ 4664604 h 4981532"/>
              <a:gd name="connsiteX435" fmla="*/ 2256658 w 5380459"/>
              <a:gd name="connsiteY435" fmla="*/ 4633498 h 4981532"/>
              <a:gd name="connsiteX436" fmla="*/ 2099110 w 5380459"/>
              <a:gd name="connsiteY436" fmla="*/ 4579400 h 4981532"/>
              <a:gd name="connsiteX437" fmla="*/ 1903533 w 5380459"/>
              <a:gd name="connsiteY437" fmla="*/ 4509072 h 4981532"/>
              <a:gd name="connsiteX438" fmla="*/ 1816610 w 5380459"/>
              <a:gd name="connsiteY438" fmla="*/ 4384647 h 4981532"/>
              <a:gd name="connsiteX439" fmla="*/ 1714747 w 5380459"/>
              <a:gd name="connsiteY439" fmla="*/ 4283213 h 4981532"/>
              <a:gd name="connsiteX440" fmla="*/ 1619674 w 5380459"/>
              <a:gd name="connsiteY440" fmla="*/ 4206123 h 4981532"/>
              <a:gd name="connsiteX441" fmla="*/ 1486574 w 5380459"/>
              <a:gd name="connsiteY441" fmla="*/ 4066821 h 4981532"/>
              <a:gd name="connsiteX442" fmla="*/ 1401009 w 5380459"/>
              <a:gd name="connsiteY442" fmla="*/ 3973502 h 4981532"/>
              <a:gd name="connsiteX443" fmla="*/ 1322234 w 5380459"/>
              <a:gd name="connsiteY443" fmla="*/ 3872068 h 4981532"/>
              <a:gd name="connsiteX444" fmla="*/ 1220372 w 5380459"/>
              <a:gd name="connsiteY444" fmla="*/ 3724651 h 4981532"/>
              <a:gd name="connsiteX445" fmla="*/ 1149746 w 5380459"/>
              <a:gd name="connsiteY445" fmla="*/ 3709774 h 4981532"/>
              <a:gd name="connsiteX446" fmla="*/ 1133448 w 5380459"/>
              <a:gd name="connsiteY446" fmla="*/ 3786863 h 4981532"/>
              <a:gd name="connsiteX447" fmla="*/ 1164686 w 5380459"/>
              <a:gd name="connsiteY447" fmla="*/ 3919403 h 4981532"/>
              <a:gd name="connsiteX448" fmla="*/ 1243460 w 5380459"/>
              <a:gd name="connsiteY448" fmla="*/ 3927518 h 4981532"/>
              <a:gd name="connsiteX449" fmla="*/ 1282848 w 5380459"/>
              <a:gd name="connsiteY449" fmla="*/ 4019485 h 4981532"/>
              <a:gd name="connsiteX450" fmla="*/ 1274699 w 5380459"/>
              <a:gd name="connsiteY450" fmla="*/ 4089812 h 4981532"/>
              <a:gd name="connsiteX451" fmla="*/ 1195925 w 5380459"/>
              <a:gd name="connsiteY451" fmla="*/ 4089812 h 4981532"/>
              <a:gd name="connsiteX452" fmla="*/ 1149746 w 5380459"/>
              <a:gd name="connsiteY452" fmla="*/ 4089812 h 4981532"/>
              <a:gd name="connsiteX453" fmla="*/ 1172836 w 5380459"/>
              <a:gd name="connsiteY453" fmla="*/ 4191246 h 4981532"/>
              <a:gd name="connsiteX454" fmla="*/ 1243460 w 5380459"/>
              <a:gd name="connsiteY454" fmla="*/ 4276451 h 4981532"/>
              <a:gd name="connsiteX455" fmla="*/ 1125299 w 5380459"/>
              <a:gd name="connsiteY455" fmla="*/ 4245344 h 4981532"/>
              <a:gd name="connsiteX456" fmla="*/ 960960 w 5380459"/>
              <a:gd name="connsiteY456" fmla="*/ 4081698 h 4981532"/>
              <a:gd name="connsiteX457" fmla="*/ 780323 w 5380459"/>
              <a:gd name="connsiteY457" fmla="*/ 3826084 h 4981532"/>
              <a:gd name="connsiteX458" fmla="*/ 693400 w 5380459"/>
              <a:gd name="connsiteY458" fmla="*/ 3662438 h 4981532"/>
              <a:gd name="connsiteX459" fmla="*/ 584745 w 5380459"/>
              <a:gd name="connsiteY459" fmla="*/ 3398710 h 4981532"/>
              <a:gd name="connsiteX460" fmla="*/ 545358 w 5380459"/>
              <a:gd name="connsiteY460" fmla="*/ 3157973 h 4981532"/>
              <a:gd name="connsiteX461" fmla="*/ 497822 w 5380459"/>
              <a:gd name="connsiteY461" fmla="*/ 2949696 h 4981532"/>
              <a:gd name="connsiteX462" fmla="*/ 458435 w 5380459"/>
              <a:gd name="connsiteY462" fmla="*/ 2715722 h 4981532"/>
              <a:gd name="connsiteX463" fmla="*/ 505971 w 5380459"/>
              <a:gd name="connsiteY463" fmla="*/ 2638632 h 4981532"/>
              <a:gd name="connsiteX464" fmla="*/ 505971 w 5380459"/>
              <a:gd name="connsiteY464" fmla="*/ 2476338 h 4981532"/>
              <a:gd name="connsiteX465" fmla="*/ 529060 w 5380459"/>
              <a:gd name="connsiteY465" fmla="*/ 2150397 h 4981532"/>
              <a:gd name="connsiteX466" fmla="*/ 622774 w 5380459"/>
              <a:gd name="connsiteY466" fmla="*/ 2040849 h 4981532"/>
              <a:gd name="connsiteX467" fmla="*/ 662161 w 5380459"/>
              <a:gd name="connsiteY467" fmla="*/ 1831218 h 4981532"/>
              <a:gd name="connsiteX468" fmla="*/ 764024 w 5380459"/>
              <a:gd name="connsiteY468" fmla="*/ 1583720 h 4981532"/>
              <a:gd name="connsiteX469" fmla="*/ 890335 w 5380459"/>
              <a:gd name="connsiteY469" fmla="*/ 1382205 h 4981532"/>
              <a:gd name="connsiteX470" fmla="*/ 1008497 w 5380459"/>
              <a:gd name="connsiteY470" fmla="*/ 1226673 h 4981532"/>
              <a:gd name="connsiteX471" fmla="*/ 1079121 w 5380459"/>
              <a:gd name="connsiteY471" fmla="*/ 1187452 h 4981532"/>
              <a:gd name="connsiteX472" fmla="*/ 1125299 w 5380459"/>
              <a:gd name="connsiteY472" fmla="*/ 1110362 h 4981532"/>
              <a:gd name="connsiteX473" fmla="*/ 1180985 w 5380459"/>
              <a:gd name="connsiteY473" fmla="*/ 1156345 h 4981532"/>
              <a:gd name="connsiteX474" fmla="*/ 1282848 w 5380459"/>
              <a:gd name="connsiteY474" fmla="*/ 1203681 h 4981532"/>
              <a:gd name="connsiteX475" fmla="*/ 1212223 w 5380459"/>
              <a:gd name="connsiteY475" fmla="*/ 1303763 h 4981532"/>
              <a:gd name="connsiteX476" fmla="*/ 1102211 w 5380459"/>
              <a:gd name="connsiteY476" fmla="*/ 1280771 h 4981532"/>
              <a:gd name="connsiteX477" fmla="*/ 1141597 w 5380459"/>
              <a:gd name="connsiteY477" fmla="*/ 1357861 h 4981532"/>
              <a:gd name="connsiteX478" fmla="*/ 1106794 w 5380459"/>
              <a:gd name="connsiteY478" fmla="*/ 1437656 h 4981532"/>
              <a:gd name="connsiteX479" fmla="*/ 1105337 w 5380459"/>
              <a:gd name="connsiteY479" fmla="*/ 1439546 h 4981532"/>
              <a:gd name="connsiteX480" fmla="*/ 1102047 w 5380459"/>
              <a:gd name="connsiteY480" fmla="*/ 1435471 h 4981532"/>
              <a:gd name="connsiteX481" fmla="*/ 1086146 w 5380459"/>
              <a:gd name="connsiteY481" fmla="*/ 1431927 h 4981532"/>
              <a:gd name="connsiteX482" fmla="*/ 1063118 w 5380459"/>
              <a:gd name="connsiteY482" fmla="*/ 1462929 h 4981532"/>
              <a:gd name="connsiteX483" fmla="*/ 1072997 w 5380459"/>
              <a:gd name="connsiteY483" fmla="*/ 1477077 h 4981532"/>
              <a:gd name="connsiteX484" fmla="*/ 1075712 w 5380459"/>
              <a:gd name="connsiteY484" fmla="*/ 1477983 h 4981532"/>
              <a:gd name="connsiteX485" fmla="*/ 1054674 w 5380459"/>
              <a:gd name="connsiteY485" fmla="*/ 1505278 h 4981532"/>
              <a:gd name="connsiteX486" fmla="*/ 1000348 w 5380459"/>
              <a:gd name="connsiteY486" fmla="*/ 1559376 h 4981532"/>
              <a:gd name="connsiteX487" fmla="*/ 952811 w 5380459"/>
              <a:gd name="connsiteY487" fmla="*/ 1668924 h 4981532"/>
              <a:gd name="connsiteX488" fmla="*/ 898484 w 5380459"/>
              <a:gd name="connsiteY488" fmla="*/ 1691916 h 4981532"/>
              <a:gd name="connsiteX489" fmla="*/ 842800 w 5380459"/>
              <a:gd name="connsiteY489" fmla="*/ 1893431 h 4981532"/>
              <a:gd name="connsiteX490" fmla="*/ 796621 w 5380459"/>
              <a:gd name="connsiteY490" fmla="*/ 1971874 h 4981532"/>
              <a:gd name="connsiteX491" fmla="*/ 709697 w 5380459"/>
              <a:gd name="connsiteY491" fmla="*/ 2025972 h 4981532"/>
              <a:gd name="connsiteX492" fmla="*/ 678459 w 5380459"/>
              <a:gd name="connsiteY492" fmla="*/ 2111176 h 4981532"/>
              <a:gd name="connsiteX493" fmla="*/ 686608 w 5380459"/>
              <a:gd name="connsiteY493" fmla="*/ 2304577 h 4981532"/>
              <a:gd name="connsiteX494" fmla="*/ 662161 w 5380459"/>
              <a:gd name="connsiteY494" fmla="*/ 2483100 h 4981532"/>
              <a:gd name="connsiteX495" fmla="*/ 647221 w 5380459"/>
              <a:gd name="connsiteY495" fmla="*/ 2794164 h 4981532"/>
              <a:gd name="connsiteX496" fmla="*/ 693400 w 5380459"/>
              <a:gd name="connsiteY496" fmla="*/ 3097113 h 4981532"/>
              <a:gd name="connsiteX497" fmla="*/ 757235 w 5380459"/>
              <a:gd name="connsiteY497" fmla="*/ 3329735 h 4981532"/>
              <a:gd name="connsiteX498" fmla="*/ 890335 w 5380459"/>
              <a:gd name="connsiteY498" fmla="*/ 3686782 h 4981532"/>
              <a:gd name="connsiteX499" fmla="*/ 977258 w 5380459"/>
              <a:gd name="connsiteY499" fmla="*/ 3911289 h 4981532"/>
              <a:gd name="connsiteX500" fmla="*/ 1102211 w 5380459"/>
              <a:gd name="connsiteY500" fmla="*/ 3988379 h 4981532"/>
              <a:gd name="connsiteX501" fmla="*/ 1000348 w 5380459"/>
              <a:gd name="connsiteY501" fmla="*/ 3771986 h 4981532"/>
              <a:gd name="connsiteX502" fmla="*/ 913425 w 5380459"/>
              <a:gd name="connsiteY502" fmla="*/ 3585348 h 4981532"/>
              <a:gd name="connsiteX503" fmla="*/ 882186 w 5380459"/>
              <a:gd name="connsiteY503" fmla="*/ 3414939 h 4981532"/>
              <a:gd name="connsiteX504" fmla="*/ 834651 w 5380459"/>
              <a:gd name="connsiteY504" fmla="*/ 3166088 h 4981532"/>
              <a:gd name="connsiteX505" fmla="*/ 827860 w 5380459"/>
              <a:gd name="connsiteY505" fmla="*/ 2933467 h 4981532"/>
              <a:gd name="connsiteX506" fmla="*/ 898484 w 5380459"/>
              <a:gd name="connsiteY506" fmla="*/ 2956458 h 4981532"/>
              <a:gd name="connsiteX507" fmla="*/ 952811 w 5380459"/>
              <a:gd name="connsiteY507" fmla="*/ 2630517 h 4981532"/>
              <a:gd name="connsiteX508" fmla="*/ 984049 w 5380459"/>
              <a:gd name="connsiteY508" fmla="*/ 2483100 h 4981532"/>
              <a:gd name="connsiteX509" fmla="*/ 1000348 w 5380459"/>
              <a:gd name="connsiteY509" fmla="*/ 2242364 h 4981532"/>
              <a:gd name="connsiteX510" fmla="*/ 1189134 w 5380459"/>
              <a:gd name="connsiteY510" fmla="*/ 1668924 h 4981532"/>
              <a:gd name="connsiteX511" fmla="*/ 1337174 w 5380459"/>
              <a:gd name="connsiteY511" fmla="*/ 1397082 h 4981532"/>
              <a:gd name="connsiteX512" fmla="*/ 1415948 w 5380459"/>
              <a:gd name="connsiteY512" fmla="*/ 1226673 h 4981532"/>
              <a:gd name="connsiteX513" fmla="*/ 1322234 w 5380459"/>
              <a:gd name="connsiteY513" fmla="*/ 1117124 h 4981532"/>
              <a:gd name="connsiteX514" fmla="*/ 1415948 w 5380459"/>
              <a:gd name="connsiteY514" fmla="*/ 1008928 h 4981532"/>
              <a:gd name="connsiteX515" fmla="*/ 1478425 w 5380459"/>
              <a:gd name="connsiteY515" fmla="*/ 1048149 h 4981532"/>
              <a:gd name="connsiteX516" fmla="*/ 1415948 w 5380459"/>
              <a:gd name="connsiteY516" fmla="*/ 1148231 h 4981532"/>
              <a:gd name="connsiteX517" fmla="*/ 1494723 w 5380459"/>
              <a:gd name="connsiteY517" fmla="*/ 1125239 h 4981532"/>
              <a:gd name="connsiteX518" fmla="*/ 1581645 w 5380459"/>
              <a:gd name="connsiteY518" fmla="*/ 861511 h 4981532"/>
              <a:gd name="connsiteX519" fmla="*/ 1690299 w 5380459"/>
              <a:gd name="connsiteY519" fmla="*/ 799298 h 4981532"/>
              <a:gd name="connsiteX520" fmla="*/ 1879086 w 5380459"/>
              <a:gd name="connsiteY520" fmla="*/ 730323 h 4981532"/>
              <a:gd name="connsiteX521" fmla="*/ 2044783 w 5380459"/>
              <a:gd name="connsiteY521" fmla="*/ 659996 h 4981532"/>
              <a:gd name="connsiteX522" fmla="*/ 2012187 w 5380459"/>
              <a:gd name="connsiteY522" fmla="*/ 582906 h 4981532"/>
              <a:gd name="connsiteX523" fmla="*/ 2051574 w 5380459"/>
              <a:gd name="connsiteY523" fmla="*/ 558562 h 4981532"/>
              <a:gd name="connsiteX524" fmla="*/ 1989098 w 5380459"/>
              <a:gd name="connsiteY524" fmla="*/ 458481 h 4981532"/>
              <a:gd name="connsiteX525" fmla="*/ 2115408 w 5380459"/>
              <a:gd name="connsiteY525" fmla="*/ 404383 h 4981532"/>
              <a:gd name="connsiteX526" fmla="*/ 2319134 w 5380459"/>
              <a:gd name="connsiteY526" fmla="*/ 396268 h 4981532"/>
              <a:gd name="connsiteX527" fmla="*/ 2099110 w 5380459"/>
              <a:gd name="connsiteY527" fmla="*/ 458481 h 4981532"/>
              <a:gd name="connsiteX528" fmla="*/ 2107259 w 5380459"/>
              <a:gd name="connsiteY528" fmla="*/ 582906 h 4981532"/>
              <a:gd name="connsiteX529" fmla="*/ 2192824 w 5380459"/>
              <a:gd name="connsiteY529" fmla="*/ 504464 h 4981532"/>
              <a:gd name="connsiteX530" fmla="*/ 2366670 w 5380459"/>
              <a:gd name="connsiteY530" fmla="*/ 481472 h 4981532"/>
              <a:gd name="connsiteX531" fmla="*/ 2491622 w 5380459"/>
              <a:gd name="connsiteY531" fmla="*/ 427374 h 4981532"/>
              <a:gd name="connsiteX532" fmla="*/ 2688557 w 5380459"/>
              <a:gd name="connsiteY532" fmla="*/ 325941 h 4981532"/>
              <a:gd name="connsiteX533" fmla="*/ 2742884 w 5380459"/>
              <a:gd name="connsiteY533" fmla="*/ 240736 h 4981532"/>
              <a:gd name="connsiteX534" fmla="*/ 2522860 w 5380459"/>
              <a:gd name="connsiteY534" fmla="*/ 209630 h 4981532"/>
              <a:gd name="connsiteX535" fmla="*/ 1926622 w 5380459"/>
              <a:gd name="connsiteY535" fmla="*/ 365162 h 4981532"/>
              <a:gd name="connsiteX536" fmla="*/ 1957860 w 5380459"/>
              <a:gd name="connsiteY536" fmla="*/ 473358 h 4981532"/>
              <a:gd name="connsiteX537" fmla="*/ 1855997 w 5380459"/>
              <a:gd name="connsiteY537" fmla="*/ 520694 h 4981532"/>
              <a:gd name="connsiteX538" fmla="*/ 1675359 w 5380459"/>
              <a:gd name="connsiteY538" fmla="*/ 589669 h 4981532"/>
              <a:gd name="connsiteX539" fmla="*/ 1659061 w 5380459"/>
              <a:gd name="connsiteY539" fmla="*/ 674873 h 4981532"/>
              <a:gd name="connsiteX540" fmla="*/ 1565347 w 5380459"/>
              <a:gd name="connsiteY540" fmla="*/ 705979 h 4981532"/>
              <a:gd name="connsiteX541" fmla="*/ 1314085 w 5380459"/>
              <a:gd name="connsiteY541" fmla="*/ 830405 h 4981532"/>
              <a:gd name="connsiteX542" fmla="*/ 1220372 w 5380459"/>
              <a:gd name="connsiteY542" fmla="*/ 815528 h 4981532"/>
              <a:gd name="connsiteX543" fmla="*/ 1149746 w 5380459"/>
              <a:gd name="connsiteY543" fmla="*/ 900732 h 4981532"/>
              <a:gd name="connsiteX544" fmla="*/ 1102211 w 5380459"/>
              <a:gd name="connsiteY544" fmla="*/ 853396 h 4981532"/>
              <a:gd name="connsiteX545" fmla="*/ 1062823 w 5380459"/>
              <a:gd name="connsiteY545" fmla="*/ 931839 h 4981532"/>
              <a:gd name="connsiteX546" fmla="*/ 1008497 w 5380459"/>
              <a:gd name="connsiteY546" fmla="*/ 969707 h 4981532"/>
              <a:gd name="connsiteX547" fmla="*/ 969109 w 5380459"/>
              <a:gd name="connsiteY547" fmla="*/ 1040035 h 4981532"/>
              <a:gd name="connsiteX548" fmla="*/ 913425 w 5380459"/>
              <a:gd name="connsiteY548" fmla="*/ 1071141 h 4981532"/>
              <a:gd name="connsiteX549" fmla="*/ 725996 w 5380459"/>
              <a:gd name="connsiteY549" fmla="*/ 1382205 h 4981532"/>
              <a:gd name="connsiteX550" fmla="*/ 630923 w 5380459"/>
              <a:gd name="connsiteY550" fmla="*/ 1459294 h 4981532"/>
              <a:gd name="connsiteX551" fmla="*/ 615984 w 5380459"/>
              <a:gd name="connsiteY551" fmla="*/ 1521507 h 4981532"/>
              <a:gd name="connsiteX552" fmla="*/ 576596 w 5380459"/>
              <a:gd name="connsiteY552" fmla="*/ 1606712 h 4981532"/>
              <a:gd name="connsiteX553" fmla="*/ 537209 w 5380459"/>
              <a:gd name="connsiteY553" fmla="*/ 1746014 h 4981532"/>
              <a:gd name="connsiteX554" fmla="*/ 442137 w 5380459"/>
              <a:gd name="connsiteY554" fmla="*/ 1824456 h 4981532"/>
              <a:gd name="connsiteX555" fmla="*/ 379661 w 5380459"/>
              <a:gd name="connsiteY555" fmla="*/ 1769006 h 4981532"/>
              <a:gd name="connsiteX556" fmla="*/ 442137 w 5380459"/>
              <a:gd name="connsiteY556" fmla="*/ 1521507 h 4981532"/>
              <a:gd name="connsiteX557" fmla="*/ 529060 w 5380459"/>
              <a:gd name="connsiteY557" fmla="*/ 1382205 h 4981532"/>
              <a:gd name="connsiteX558" fmla="*/ 584745 w 5380459"/>
              <a:gd name="connsiteY558" fmla="*/ 1218558 h 4981532"/>
              <a:gd name="connsiteX559" fmla="*/ 655370 w 5380459"/>
              <a:gd name="connsiteY559" fmla="*/ 1110362 h 4981532"/>
              <a:gd name="connsiteX560" fmla="*/ 898484 w 5380459"/>
              <a:gd name="connsiteY560" fmla="*/ 815528 h 4981532"/>
              <a:gd name="connsiteX561" fmla="*/ 1008497 w 5380459"/>
              <a:gd name="connsiteY561" fmla="*/ 589669 h 4981532"/>
              <a:gd name="connsiteX562" fmla="*/ 1565347 w 5380459"/>
              <a:gd name="connsiteY562" fmla="*/ 348932 h 4981532"/>
              <a:gd name="connsiteX563" fmla="*/ 1941562 w 5380459"/>
              <a:gd name="connsiteY563" fmla="*/ 248851 h 4981532"/>
              <a:gd name="connsiteX564" fmla="*/ 2507920 w 5380459"/>
              <a:gd name="connsiteY564" fmla="*/ 139302 h 4981532"/>
              <a:gd name="connsiteX565" fmla="*/ 2884135 w 5380459"/>
              <a:gd name="connsiteY565" fmla="*/ 132540 h 4981532"/>
              <a:gd name="connsiteX566" fmla="*/ 2946611 w 5380459"/>
              <a:gd name="connsiteY566" fmla="*/ 54098 h 4981532"/>
              <a:gd name="connsiteX567" fmla="*/ 3347272 w 5380459"/>
              <a:gd name="connsiteY567" fmla="*/ 0 h 4981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Lst>
            <a:rect l="l" t="t" r="r" b="b"/>
            <a:pathLst>
              <a:path w="5380459" h="4981532">
                <a:moveTo>
                  <a:pt x="2421121" y="4838979"/>
                </a:moveTo>
                <a:cubicBezTo>
                  <a:pt x="2452344" y="4838979"/>
                  <a:pt x="2468634" y="4861915"/>
                  <a:pt x="2468634" y="4884851"/>
                </a:cubicBezTo>
                <a:cubicBezTo>
                  <a:pt x="2460489" y="4946913"/>
                  <a:pt x="2365462" y="4861915"/>
                  <a:pt x="2421121" y="4838979"/>
                </a:cubicBezTo>
                <a:close/>
                <a:moveTo>
                  <a:pt x="3671328" y="4821706"/>
                </a:moveTo>
                <a:cubicBezTo>
                  <a:pt x="3661968" y="4825444"/>
                  <a:pt x="3663496" y="4840397"/>
                  <a:pt x="3669609" y="4845465"/>
                </a:cubicBezTo>
                <a:cubicBezTo>
                  <a:pt x="3692700" y="4900883"/>
                  <a:pt x="3732092" y="4814377"/>
                  <a:pt x="3684550" y="4822487"/>
                </a:cubicBezTo>
                <a:cubicBezTo>
                  <a:pt x="3678777" y="4820460"/>
                  <a:pt x="3674448" y="4820460"/>
                  <a:pt x="3671328" y="4821706"/>
                </a:cubicBezTo>
                <a:close/>
                <a:moveTo>
                  <a:pt x="2938749" y="4745522"/>
                </a:moveTo>
                <a:cubicBezTo>
                  <a:pt x="2923889" y="4737395"/>
                  <a:pt x="2907679" y="4768548"/>
                  <a:pt x="2899574" y="4783447"/>
                </a:cubicBezTo>
                <a:cubicBezTo>
                  <a:pt x="2899574" y="4838980"/>
                  <a:pt x="2963064" y="4768548"/>
                  <a:pt x="2938749" y="4745522"/>
                </a:cubicBezTo>
                <a:close/>
                <a:moveTo>
                  <a:pt x="3825388" y="4527986"/>
                </a:moveTo>
                <a:cubicBezTo>
                  <a:pt x="3810447" y="4519940"/>
                  <a:pt x="3747964" y="4566874"/>
                  <a:pt x="3787355" y="4574920"/>
                </a:cubicBezTo>
                <a:cubicBezTo>
                  <a:pt x="3825388" y="4597716"/>
                  <a:pt x="3889230" y="4536032"/>
                  <a:pt x="3825388" y="4527986"/>
                </a:cubicBezTo>
                <a:close/>
                <a:moveTo>
                  <a:pt x="2012310" y="4481846"/>
                </a:moveTo>
                <a:cubicBezTo>
                  <a:pt x="1997409" y="4481846"/>
                  <a:pt x="1989281" y="4488599"/>
                  <a:pt x="1989281" y="4496702"/>
                </a:cubicBezTo>
                <a:cubicBezTo>
                  <a:pt x="1989281" y="4558828"/>
                  <a:pt x="2067850" y="4496702"/>
                  <a:pt x="2012310" y="4481846"/>
                </a:cubicBezTo>
                <a:close/>
                <a:moveTo>
                  <a:pt x="1283231" y="4341374"/>
                </a:moveTo>
                <a:cubicBezTo>
                  <a:pt x="1298168" y="4341374"/>
                  <a:pt x="1306315" y="4349477"/>
                  <a:pt x="1314463" y="4349477"/>
                </a:cubicBezTo>
                <a:cubicBezTo>
                  <a:pt x="1393220" y="4411600"/>
                  <a:pt x="1478766" y="4458867"/>
                  <a:pt x="1573818" y="4488577"/>
                </a:cubicBezTo>
                <a:cubicBezTo>
                  <a:pt x="1651217" y="4558803"/>
                  <a:pt x="1746268" y="4606070"/>
                  <a:pt x="1831815" y="4666841"/>
                </a:cubicBezTo>
                <a:cubicBezTo>
                  <a:pt x="1887488" y="4753273"/>
                  <a:pt x="1997476" y="4722211"/>
                  <a:pt x="2068086" y="4768128"/>
                </a:cubicBezTo>
                <a:cubicBezTo>
                  <a:pt x="2099317" y="4782983"/>
                  <a:pt x="2130548" y="4830250"/>
                  <a:pt x="2076233" y="4830250"/>
                </a:cubicBezTo>
                <a:cubicBezTo>
                  <a:pt x="1973034" y="4814044"/>
                  <a:pt x="1864404" y="4807292"/>
                  <a:pt x="1777500" y="4753273"/>
                </a:cubicBezTo>
                <a:cubicBezTo>
                  <a:pt x="1706890" y="4722211"/>
                  <a:pt x="1628133" y="4691150"/>
                  <a:pt x="1573818" y="4629028"/>
                </a:cubicBezTo>
                <a:cubicBezTo>
                  <a:pt x="1542586" y="4581761"/>
                  <a:pt x="1486913" y="4581761"/>
                  <a:pt x="1439388" y="4566905"/>
                </a:cubicBezTo>
                <a:cubicBezTo>
                  <a:pt x="1401367" y="4519638"/>
                  <a:pt x="1385072" y="4458867"/>
                  <a:pt x="1337547" y="4411600"/>
                </a:cubicBezTo>
                <a:cubicBezTo>
                  <a:pt x="1322610" y="4396744"/>
                  <a:pt x="1252000" y="4372435"/>
                  <a:pt x="1283231" y="4341374"/>
                </a:cubicBezTo>
                <a:close/>
                <a:moveTo>
                  <a:pt x="3991665" y="4318358"/>
                </a:moveTo>
                <a:cubicBezTo>
                  <a:pt x="3960411" y="4318358"/>
                  <a:pt x="3929157" y="4326446"/>
                  <a:pt x="3896544" y="4334533"/>
                </a:cubicBezTo>
                <a:cubicBezTo>
                  <a:pt x="3850342" y="4357447"/>
                  <a:pt x="3921003" y="4403276"/>
                  <a:pt x="3944104" y="4372274"/>
                </a:cubicBezTo>
                <a:cubicBezTo>
                  <a:pt x="3975359" y="4372274"/>
                  <a:pt x="4039226" y="4334533"/>
                  <a:pt x="3991665" y="4318358"/>
                </a:cubicBezTo>
                <a:close/>
                <a:moveTo>
                  <a:pt x="1386373" y="4232557"/>
                </a:moveTo>
                <a:cubicBezTo>
                  <a:pt x="1410265" y="4237774"/>
                  <a:pt x="1430908" y="4258641"/>
                  <a:pt x="1424792" y="4287142"/>
                </a:cubicBezTo>
                <a:cubicBezTo>
                  <a:pt x="1401685" y="4318358"/>
                  <a:pt x="1314696" y="4255926"/>
                  <a:pt x="1362268" y="4232854"/>
                </a:cubicBezTo>
                <a:cubicBezTo>
                  <a:pt x="1370084" y="4230818"/>
                  <a:pt x="1378409" y="4230818"/>
                  <a:pt x="1386373" y="4232557"/>
                </a:cubicBezTo>
                <a:close/>
                <a:moveTo>
                  <a:pt x="3865049" y="4070746"/>
                </a:moveTo>
                <a:cubicBezTo>
                  <a:pt x="3850044" y="4070746"/>
                  <a:pt x="3833676" y="4085573"/>
                  <a:pt x="3833676" y="4101748"/>
                </a:cubicBezTo>
                <a:cubicBezTo>
                  <a:pt x="3841860" y="4155664"/>
                  <a:pt x="3920975" y="4077486"/>
                  <a:pt x="3865049" y="4070746"/>
                </a:cubicBezTo>
                <a:close/>
                <a:moveTo>
                  <a:pt x="1683756" y="4046143"/>
                </a:moveTo>
                <a:cubicBezTo>
                  <a:pt x="1636116" y="4085419"/>
                  <a:pt x="1690561" y="4162617"/>
                  <a:pt x="1721868" y="4193767"/>
                </a:cubicBezTo>
                <a:cubicBezTo>
                  <a:pt x="1769508" y="4224917"/>
                  <a:pt x="1825314" y="4295343"/>
                  <a:pt x="1879760" y="4256067"/>
                </a:cubicBezTo>
                <a:cubicBezTo>
                  <a:pt x="1840287" y="4170743"/>
                  <a:pt x="1769508" y="4101672"/>
                  <a:pt x="1683756" y="4046143"/>
                </a:cubicBezTo>
                <a:close/>
                <a:moveTo>
                  <a:pt x="4367789" y="3938210"/>
                </a:moveTo>
                <a:cubicBezTo>
                  <a:pt x="4328397" y="3969316"/>
                  <a:pt x="4297156" y="4031526"/>
                  <a:pt x="4336547" y="4070746"/>
                </a:cubicBezTo>
                <a:cubicBezTo>
                  <a:pt x="4367789" y="4039641"/>
                  <a:pt x="4360997" y="4000421"/>
                  <a:pt x="4367789" y="3954439"/>
                </a:cubicBezTo>
                <a:cubicBezTo>
                  <a:pt x="4367789" y="3954439"/>
                  <a:pt x="4367789" y="3946325"/>
                  <a:pt x="4367789" y="3938210"/>
                </a:cubicBezTo>
                <a:close/>
                <a:moveTo>
                  <a:pt x="4572545" y="3923131"/>
                </a:moveTo>
                <a:cubicBezTo>
                  <a:pt x="4533347" y="3938023"/>
                  <a:pt x="4486039" y="3969162"/>
                  <a:pt x="4486039" y="4015192"/>
                </a:cubicBezTo>
                <a:cubicBezTo>
                  <a:pt x="4533347" y="4008423"/>
                  <a:pt x="4556325" y="3961039"/>
                  <a:pt x="4572545" y="3923131"/>
                </a:cubicBezTo>
                <a:close/>
                <a:moveTo>
                  <a:pt x="1546432" y="3914713"/>
                </a:moveTo>
                <a:cubicBezTo>
                  <a:pt x="1525673" y="3919185"/>
                  <a:pt x="1503581" y="3937831"/>
                  <a:pt x="1503581" y="3961013"/>
                </a:cubicBezTo>
                <a:cubicBezTo>
                  <a:pt x="1526604" y="4008049"/>
                  <a:pt x="1628180" y="3946231"/>
                  <a:pt x="1565880" y="3915322"/>
                </a:cubicBezTo>
                <a:cubicBezTo>
                  <a:pt x="1560124" y="3913306"/>
                  <a:pt x="1553352" y="3913222"/>
                  <a:pt x="1546432" y="3914713"/>
                </a:cubicBezTo>
                <a:close/>
                <a:moveTo>
                  <a:pt x="2577490" y="3813243"/>
                </a:moveTo>
                <a:cubicBezTo>
                  <a:pt x="2523394" y="3806467"/>
                  <a:pt x="2531508" y="3875580"/>
                  <a:pt x="2546385" y="3906749"/>
                </a:cubicBezTo>
                <a:cubicBezTo>
                  <a:pt x="2577490" y="3954180"/>
                  <a:pt x="2577490" y="4015162"/>
                  <a:pt x="2609948" y="4054462"/>
                </a:cubicBezTo>
                <a:cubicBezTo>
                  <a:pt x="2655930" y="4093761"/>
                  <a:pt x="2655930" y="4015162"/>
                  <a:pt x="2632939" y="3992124"/>
                </a:cubicBezTo>
                <a:cubicBezTo>
                  <a:pt x="2593719" y="3937918"/>
                  <a:pt x="2616710" y="3860674"/>
                  <a:pt x="2577490" y="3813243"/>
                </a:cubicBezTo>
                <a:close/>
                <a:moveTo>
                  <a:pt x="2197099" y="3810745"/>
                </a:moveTo>
                <a:cubicBezTo>
                  <a:pt x="2195059" y="3811601"/>
                  <a:pt x="2193018" y="3813312"/>
                  <a:pt x="2193018" y="3813312"/>
                </a:cubicBezTo>
                <a:cubicBezTo>
                  <a:pt x="2153563" y="3861227"/>
                  <a:pt x="2248799" y="3836585"/>
                  <a:pt x="2201181" y="3813312"/>
                </a:cubicBezTo>
                <a:cubicBezTo>
                  <a:pt x="2201181" y="3809890"/>
                  <a:pt x="2199140" y="3809890"/>
                  <a:pt x="2197099" y="3810745"/>
                </a:cubicBezTo>
                <a:close/>
                <a:moveTo>
                  <a:pt x="2766359" y="3713740"/>
                </a:moveTo>
                <a:cubicBezTo>
                  <a:pt x="2720214" y="3705676"/>
                  <a:pt x="2735143" y="3759431"/>
                  <a:pt x="2758216" y="3767495"/>
                </a:cubicBezTo>
                <a:cubicBezTo>
                  <a:pt x="2797575" y="3806467"/>
                  <a:pt x="2813862" y="3705676"/>
                  <a:pt x="2766359" y="3713740"/>
                </a:cubicBezTo>
                <a:close/>
                <a:moveTo>
                  <a:pt x="3198103" y="3666403"/>
                </a:moveTo>
                <a:cubicBezTo>
                  <a:pt x="3166729" y="3659646"/>
                  <a:pt x="3150361" y="3689375"/>
                  <a:pt x="3158545" y="3713699"/>
                </a:cubicBezTo>
                <a:cubicBezTo>
                  <a:pt x="3174914" y="3759643"/>
                  <a:pt x="3237660" y="3682619"/>
                  <a:pt x="3198103" y="3666403"/>
                </a:cubicBezTo>
                <a:close/>
                <a:moveTo>
                  <a:pt x="1934991" y="3650916"/>
                </a:moveTo>
                <a:cubicBezTo>
                  <a:pt x="1918648" y="3689010"/>
                  <a:pt x="1966314" y="3728465"/>
                  <a:pt x="2005810" y="3736628"/>
                </a:cubicBezTo>
                <a:cubicBezTo>
                  <a:pt x="2028962" y="3713500"/>
                  <a:pt x="1973124" y="3665882"/>
                  <a:pt x="1941800" y="3650916"/>
                </a:cubicBezTo>
                <a:cubicBezTo>
                  <a:pt x="1934991" y="3650916"/>
                  <a:pt x="1934991" y="3650916"/>
                  <a:pt x="1934991" y="3650916"/>
                </a:cubicBezTo>
                <a:close/>
                <a:moveTo>
                  <a:pt x="2114356" y="3603879"/>
                </a:moveTo>
                <a:cubicBezTo>
                  <a:pt x="2068250" y="3589013"/>
                  <a:pt x="2060114" y="3651181"/>
                  <a:pt x="2060114" y="3682265"/>
                </a:cubicBezTo>
                <a:cubicBezTo>
                  <a:pt x="2051978" y="3744432"/>
                  <a:pt x="2130629" y="3775516"/>
                  <a:pt x="2169954" y="3728215"/>
                </a:cubicBezTo>
                <a:cubicBezTo>
                  <a:pt x="2224196" y="3682265"/>
                  <a:pt x="2161818" y="3620097"/>
                  <a:pt x="2114356" y="3603879"/>
                </a:cubicBezTo>
                <a:close/>
                <a:moveTo>
                  <a:pt x="1376677" y="3581076"/>
                </a:moveTo>
                <a:cubicBezTo>
                  <a:pt x="1353584" y="3581076"/>
                  <a:pt x="1384827" y="3612078"/>
                  <a:pt x="1384827" y="3620165"/>
                </a:cubicBezTo>
                <a:cubicBezTo>
                  <a:pt x="1424218" y="3665994"/>
                  <a:pt x="1407918" y="3589164"/>
                  <a:pt x="1376677" y="3581076"/>
                </a:cubicBezTo>
                <a:close/>
                <a:moveTo>
                  <a:pt x="1322912" y="3480356"/>
                </a:moveTo>
                <a:cubicBezTo>
                  <a:pt x="1311593" y="3484077"/>
                  <a:pt x="1310059" y="3499722"/>
                  <a:pt x="1322335" y="3510824"/>
                </a:cubicBezTo>
                <a:cubicBezTo>
                  <a:pt x="1345524" y="3565998"/>
                  <a:pt x="1393266" y="3473143"/>
                  <a:pt x="1337339" y="3481218"/>
                </a:cubicBezTo>
                <a:cubicBezTo>
                  <a:pt x="1331542" y="3479199"/>
                  <a:pt x="1326683" y="3479115"/>
                  <a:pt x="1322912" y="3480356"/>
                </a:cubicBezTo>
                <a:close/>
                <a:moveTo>
                  <a:pt x="1831856" y="3456477"/>
                </a:moveTo>
                <a:cubicBezTo>
                  <a:pt x="1831856" y="3456477"/>
                  <a:pt x="1825012" y="3456477"/>
                  <a:pt x="1825012" y="3464572"/>
                </a:cubicBezTo>
                <a:cubicBezTo>
                  <a:pt x="1785319" y="3510444"/>
                  <a:pt x="1879761" y="3487508"/>
                  <a:pt x="1831856" y="3456477"/>
                </a:cubicBezTo>
                <a:close/>
                <a:moveTo>
                  <a:pt x="4352568" y="3308861"/>
                </a:moveTo>
                <a:cubicBezTo>
                  <a:pt x="4296891" y="3325113"/>
                  <a:pt x="4305039" y="3379284"/>
                  <a:pt x="4305039" y="3418559"/>
                </a:cubicBezTo>
                <a:cubicBezTo>
                  <a:pt x="4321335" y="3456479"/>
                  <a:pt x="4281953" y="3503879"/>
                  <a:pt x="4250719" y="3464605"/>
                </a:cubicBezTo>
                <a:cubicBezTo>
                  <a:pt x="4211338" y="3418559"/>
                  <a:pt x="4155660" y="3480856"/>
                  <a:pt x="4163808" y="3526902"/>
                </a:cubicBezTo>
                <a:cubicBezTo>
                  <a:pt x="4171956" y="3589199"/>
                  <a:pt x="4093193" y="3612222"/>
                  <a:pt x="4101341" y="3674520"/>
                </a:cubicBezTo>
                <a:cubicBezTo>
                  <a:pt x="4109489" y="3728691"/>
                  <a:pt x="4163808" y="3697543"/>
                  <a:pt x="4180104" y="3666394"/>
                </a:cubicBezTo>
                <a:cubicBezTo>
                  <a:pt x="4226275" y="3651497"/>
                  <a:pt x="4242571" y="3604097"/>
                  <a:pt x="4257509" y="3566176"/>
                </a:cubicBezTo>
                <a:cubicBezTo>
                  <a:pt x="4336272" y="3510651"/>
                  <a:pt x="4398740" y="3410433"/>
                  <a:pt x="4352568" y="3316987"/>
                </a:cubicBezTo>
                <a:cubicBezTo>
                  <a:pt x="4352568" y="3308861"/>
                  <a:pt x="4352568" y="3308861"/>
                  <a:pt x="4352568" y="3308861"/>
                </a:cubicBezTo>
                <a:close/>
                <a:moveTo>
                  <a:pt x="1337688" y="3262831"/>
                </a:moveTo>
                <a:cubicBezTo>
                  <a:pt x="1314696" y="3262831"/>
                  <a:pt x="1329573" y="3285936"/>
                  <a:pt x="1337688" y="3294090"/>
                </a:cubicBezTo>
                <a:cubicBezTo>
                  <a:pt x="1385022" y="3294090"/>
                  <a:pt x="1401251" y="3371558"/>
                  <a:pt x="1447234" y="3333504"/>
                </a:cubicBezTo>
                <a:cubicBezTo>
                  <a:pt x="1424242" y="3302245"/>
                  <a:pt x="1376908" y="3277781"/>
                  <a:pt x="1337688" y="3262831"/>
                </a:cubicBezTo>
                <a:close/>
                <a:moveTo>
                  <a:pt x="4297097" y="3146961"/>
                </a:moveTo>
                <a:cubicBezTo>
                  <a:pt x="4257885" y="3161802"/>
                  <a:pt x="4251125" y="3215769"/>
                  <a:pt x="4251125" y="3254895"/>
                </a:cubicBezTo>
                <a:cubicBezTo>
                  <a:pt x="4251125" y="3308861"/>
                  <a:pt x="4328195" y="3240054"/>
                  <a:pt x="4344420" y="3285925"/>
                </a:cubicBezTo>
                <a:cubicBezTo>
                  <a:pt x="4360646" y="3240054"/>
                  <a:pt x="4344420" y="3177992"/>
                  <a:pt x="4297097" y="3146961"/>
                </a:cubicBezTo>
                <a:close/>
                <a:moveTo>
                  <a:pt x="952785" y="3061434"/>
                </a:moveTo>
                <a:cubicBezTo>
                  <a:pt x="929698" y="3053313"/>
                  <a:pt x="913402" y="3084442"/>
                  <a:pt x="905254" y="3099330"/>
                </a:cubicBezTo>
                <a:cubicBezTo>
                  <a:pt x="882168" y="3146700"/>
                  <a:pt x="913402" y="3192717"/>
                  <a:pt x="929698" y="3240087"/>
                </a:cubicBezTo>
                <a:cubicBezTo>
                  <a:pt x="929698" y="3271217"/>
                  <a:pt x="890316" y="3317233"/>
                  <a:pt x="944637" y="3317233"/>
                </a:cubicBezTo>
                <a:cubicBezTo>
                  <a:pt x="992165" y="3277984"/>
                  <a:pt x="975869" y="3363250"/>
                  <a:pt x="992165" y="3394379"/>
                </a:cubicBezTo>
                <a:cubicBezTo>
                  <a:pt x="992165" y="3464758"/>
                  <a:pt x="1062781" y="3504008"/>
                  <a:pt x="1085867" y="3573033"/>
                </a:cubicBezTo>
                <a:cubicBezTo>
                  <a:pt x="1079077" y="3612283"/>
                  <a:pt x="1110311" y="3682661"/>
                  <a:pt x="1156482" y="3666420"/>
                </a:cubicBezTo>
                <a:cubicBezTo>
                  <a:pt x="1187717" y="3612283"/>
                  <a:pt x="1133396" y="3558145"/>
                  <a:pt x="1110311" y="3510775"/>
                </a:cubicBezTo>
                <a:cubicBezTo>
                  <a:pt x="1062781" y="3449870"/>
                  <a:pt x="1125250" y="3371371"/>
                  <a:pt x="1079077" y="3317233"/>
                </a:cubicBezTo>
                <a:cubicBezTo>
                  <a:pt x="1015252" y="3240087"/>
                  <a:pt x="1046485" y="3115571"/>
                  <a:pt x="952785" y="3061434"/>
                </a:cubicBezTo>
                <a:close/>
                <a:moveTo>
                  <a:pt x="4658189" y="3037440"/>
                </a:moveTo>
                <a:cubicBezTo>
                  <a:pt x="4610708" y="3061789"/>
                  <a:pt x="4548305" y="3037440"/>
                  <a:pt x="4525243" y="3092900"/>
                </a:cubicBezTo>
                <a:cubicBezTo>
                  <a:pt x="4494042" y="3201116"/>
                  <a:pt x="4502181" y="3309331"/>
                  <a:pt x="4485902" y="3418899"/>
                </a:cubicBezTo>
                <a:cubicBezTo>
                  <a:pt x="4485902" y="3496002"/>
                  <a:pt x="4438422" y="3573105"/>
                  <a:pt x="4477763" y="3643445"/>
                </a:cubicBezTo>
                <a:cubicBezTo>
                  <a:pt x="4517104" y="3682673"/>
                  <a:pt x="4533383" y="3604217"/>
                  <a:pt x="4548305" y="3581221"/>
                </a:cubicBezTo>
                <a:cubicBezTo>
                  <a:pt x="4572724" y="3496002"/>
                  <a:pt x="4556445" y="3394550"/>
                  <a:pt x="4618848" y="3333679"/>
                </a:cubicBezTo>
                <a:cubicBezTo>
                  <a:pt x="4666328" y="3294451"/>
                  <a:pt x="4720592" y="3379671"/>
                  <a:pt x="4674468" y="3418899"/>
                </a:cubicBezTo>
                <a:cubicBezTo>
                  <a:pt x="4658189" y="3456774"/>
                  <a:pt x="4579507" y="3473006"/>
                  <a:pt x="4603925" y="3518998"/>
                </a:cubicBezTo>
                <a:cubicBezTo>
                  <a:pt x="4658189" y="3550110"/>
                  <a:pt x="4626987" y="3612333"/>
                  <a:pt x="4618848" y="3659677"/>
                </a:cubicBezTo>
                <a:cubicBezTo>
                  <a:pt x="4618848" y="3705669"/>
                  <a:pt x="4610708" y="3744897"/>
                  <a:pt x="4595786" y="3782772"/>
                </a:cubicBezTo>
                <a:cubicBezTo>
                  <a:pt x="4572724" y="3830116"/>
                  <a:pt x="4626987" y="3861228"/>
                  <a:pt x="4643267" y="3813884"/>
                </a:cubicBezTo>
                <a:cubicBezTo>
                  <a:pt x="4658189" y="3751660"/>
                  <a:pt x="4689390" y="3705669"/>
                  <a:pt x="4713809" y="3643445"/>
                </a:cubicBezTo>
                <a:cubicBezTo>
                  <a:pt x="4736871" y="3518998"/>
                  <a:pt x="4768072" y="3387787"/>
                  <a:pt x="4768072" y="3255223"/>
                </a:cubicBezTo>
                <a:cubicBezTo>
                  <a:pt x="4830475" y="3184883"/>
                  <a:pt x="4784351" y="3053672"/>
                  <a:pt x="4681251" y="3037440"/>
                </a:cubicBezTo>
                <a:cubicBezTo>
                  <a:pt x="4674468" y="3037440"/>
                  <a:pt x="4666328" y="3037440"/>
                  <a:pt x="4658189" y="3037440"/>
                </a:cubicBezTo>
                <a:close/>
                <a:moveTo>
                  <a:pt x="4187321" y="3037440"/>
                </a:moveTo>
                <a:cubicBezTo>
                  <a:pt x="4147953" y="3076328"/>
                  <a:pt x="4251125" y="3053532"/>
                  <a:pt x="4195466" y="3037440"/>
                </a:cubicBezTo>
                <a:cubicBezTo>
                  <a:pt x="4187321" y="3037440"/>
                  <a:pt x="4187321" y="3037440"/>
                  <a:pt x="4187321" y="3037440"/>
                </a:cubicBezTo>
                <a:close/>
                <a:moveTo>
                  <a:pt x="301280" y="3014077"/>
                </a:moveTo>
                <a:cubicBezTo>
                  <a:pt x="325833" y="3014077"/>
                  <a:pt x="325833" y="3053490"/>
                  <a:pt x="309465" y="3061645"/>
                </a:cubicBezTo>
                <a:cubicBezTo>
                  <a:pt x="278091" y="3116008"/>
                  <a:pt x="238534" y="3007281"/>
                  <a:pt x="301280" y="3014077"/>
                </a:cubicBezTo>
                <a:close/>
                <a:moveTo>
                  <a:pt x="247193" y="2928389"/>
                </a:moveTo>
                <a:cubicBezTo>
                  <a:pt x="261351" y="2932906"/>
                  <a:pt x="268238" y="2950974"/>
                  <a:pt x="262116" y="2968279"/>
                </a:cubicBezTo>
                <a:cubicBezTo>
                  <a:pt x="247150" y="3014424"/>
                  <a:pt x="184567" y="2937063"/>
                  <a:pt x="230824" y="2928919"/>
                </a:cubicBezTo>
                <a:cubicBezTo>
                  <a:pt x="236947" y="2926884"/>
                  <a:pt x="242474" y="2926884"/>
                  <a:pt x="247193" y="2928389"/>
                </a:cubicBezTo>
                <a:close/>
                <a:moveTo>
                  <a:pt x="18679" y="2860460"/>
                </a:moveTo>
                <a:cubicBezTo>
                  <a:pt x="43321" y="2860460"/>
                  <a:pt x="50166" y="2883432"/>
                  <a:pt x="50166" y="2898297"/>
                </a:cubicBezTo>
                <a:cubicBezTo>
                  <a:pt x="58380" y="2960457"/>
                  <a:pt x="3620" y="2883432"/>
                  <a:pt x="18679" y="2860460"/>
                </a:cubicBezTo>
                <a:close/>
                <a:moveTo>
                  <a:pt x="230460" y="2843793"/>
                </a:moveTo>
                <a:cubicBezTo>
                  <a:pt x="230460" y="2843793"/>
                  <a:pt x="238534" y="2843793"/>
                  <a:pt x="238534" y="2851867"/>
                </a:cubicBezTo>
                <a:cubicBezTo>
                  <a:pt x="238534" y="2905696"/>
                  <a:pt x="176631" y="2859942"/>
                  <a:pt x="230460" y="2843793"/>
                </a:cubicBezTo>
                <a:close/>
                <a:moveTo>
                  <a:pt x="4757529" y="2829051"/>
                </a:moveTo>
                <a:cubicBezTo>
                  <a:pt x="4738480" y="2831463"/>
                  <a:pt x="4720954" y="2857871"/>
                  <a:pt x="4720954" y="2875137"/>
                </a:cubicBezTo>
                <a:cubicBezTo>
                  <a:pt x="4729082" y="2906283"/>
                  <a:pt x="4745338" y="2952326"/>
                  <a:pt x="4768367" y="2983473"/>
                </a:cubicBezTo>
                <a:cubicBezTo>
                  <a:pt x="4791395" y="2937430"/>
                  <a:pt x="4799523" y="2883262"/>
                  <a:pt x="4776494" y="2835865"/>
                </a:cubicBezTo>
                <a:cubicBezTo>
                  <a:pt x="4770398" y="2830109"/>
                  <a:pt x="4763879" y="2828247"/>
                  <a:pt x="4757529" y="2829051"/>
                </a:cubicBezTo>
                <a:close/>
                <a:moveTo>
                  <a:pt x="4305092" y="2812843"/>
                </a:moveTo>
                <a:cubicBezTo>
                  <a:pt x="4296965" y="2812843"/>
                  <a:pt x="4296965" y="2820934"/>
                  <a:pt x="4288838" y="2820934"/>
                </a:cubicBezTo>
                <a:cubicBezTo>
                  <a:pt x="4257685" y="2851947"/>
                  <a:pt x="4203507" y="2905883"/>
                  <a:pt x="4242786" y="2951728"/>
                </a:cubicBezTo>
                <a:cubicBezTo>
                  <a:pt x="4282066" y="2920715"/>
                  <a:pt x="4305092" y="2866779"/>
                  <a:pt x="4305092" y="2812843"/>
                </a:cubicBezTo>
                <a:close/>
                <a:moveTo>
                  <a:pt x="1210624" y="2745927"/>
                </a:moveTo>
                <a:cubicBezTo>
                  <a:pt x="1193575" y="2742560"/>
                  <a:pt x="1213186" y="2790837"/>
                  <a:pt x="1220317" y="2797902"/>
                </a:cubicBezTo>
                <a:cubicBezTo>
                  <a:pt x="1258349" y="2851731"/>
                  <a:pt x="1243409" y="2766951"/>
                  <a:pt x="1220317" y="2750802"/>
                </a:cubicBezTo>
                <a:cubicBezTo>
                  <a:pt x="1216242" y="2747943"/>
                  <a:pt x="1213059" y="2746408"/>
                  <a:pt x="1210624" y="2745927"/>
                </a:cubicBezTo>
                <a:close/>
                <a:moveTo>
                  <a:pt x="43075" y="2704908"/>
                </a:moveTo>
                <a:cubicBezTo>
                  <a:pt x="89332" y="2704908"/>
                  <a:pt x="81169" y="2790041"/>
                  <a:pt x="43075" y="2804905"/>
                </a:cubicBezTo>
                <a:cubicBezTo>
                  <a:pt x="3620" y="2804905"/>
                  <a:pt x="3620" y="2719773"/>
                  <a:pt x="43075" y="2704908"/>
                </a:cubicBezTo>
                <a:close/>
                <a:moveTo>
                  <a:pt x="4703192" y="2702202"/>
                </a:moveTo>
                <a:cubicBezTo>
                  <a:pt x="4694341" y="2703729"/>
                  <a:pt x="4691262" y="2715180"/>
                  <a:pt x="4697419" y="2727395"/>
                </a:cubicBezTo>
                <a:cubicBezTo>
                  <a:pt x="4705629" y="2789827"/>
                  <a:pt x="4768572" y="2704322"/>
                  <a:pt x="4713839" y="2704322"/>
                </a:cubicBezTo>
                <a:cubicBezTo>
                  <a:pt x="4709734" y="2702287"/>
                  <a:pt x="4706142" y="2701693"/>
                  <a:pt x="4703192" y="2702202"/>
                </a:cubicBezTo>
                <a:close/>
                <a:moveTo>
                  <a:pt x="4336308" y="2673343"/>
                </a:moveTo>
                <a:cubicBezTo>
                  <a:pt x="4296891" y="2665228"/>
                  <a:pt x="4257474" y="2719324"/>
                  <a:pt x="4273784" y="2758544"/>
                </a:cubicBezTo>
                <a:cubicBezTo>
                  <a:pt x="4313201" y="2797764"/>
                  <a:pt x="4375725" y="2711210"/>
                  <a:pt x="4336308" y="2673343"/>
                </a:cubicBezTo>
                <a:close/>
                <a:moveTo>
                  <a:pt x="4367788" y="2557442"/>
                </a:moveTo>
                <a:cubicBezTo>
                  <a:pt x="4360943" y="2549358"/>
                  <a:pt x="4313028" y="2588431"/>
                  <a:pt x="4321242" y="2619419"/>
                </a:cubicBezTo>
                <a:cubicBezTo>
                  <a:pt x="4344515" y="2665228"/>
                  <a:pt x="4367788" y="2580347"/>
                  <a:pt x="4367788" y="2557442"/>
                </a:cubicBezTo>
                <a:close/>
                <a:moveTo>
                  <a:pt x="1518232" y="2549358"/>
                </a:moveTo>
                <a:cubicBezTo>
                  <a:pt x="1510040" y="2549358"/>
                  <a:pt x="1503213" y="2549358"/>
                  <a:pt x="1495020" y="2557466"/>
                </a:cubicBezTo>
                <a:cubicBezTo>
                  <a:pt x="1447232" y="2603411"/>
                  <a:pt x="1455425" y="2681787"/>
                  <a:pt x="1455425" y="2742596"/>
                </a:cubicBezTo>
                <a:cubicBezTo>
                  <a:pt x="1447232" y="2829080"/>
                  <a:pt x="1495020" y="2897997"/>
                  <a:pt x="1534617" y="2976374"/>
                </a:cubicBezTo>
                <a:cubicBezTo>
                  <a:pt x="1542809" y="2991238"/>
                  <a:pt x="1557828" y="2999346"/>
                  <a:pt x="1574213" y="2991238"/>
                </a:cubicBezTo>
                <a:cubicBezTo>
                  <a:pt x="1574213" y="2920970"/>
                  <a:pt x="1574213" y="2920970"/>
                  <a:pt x="1574213" y="2920970"/>
                </a:cubicBezTo>
                <a:cubicBezTo>
                  <a:pt x="1534617" y="2914213"/>
                  <a:pt x="1526424" y="2875025"/>
                  <a:pt x="1526424" y="2835837"/>
                </a:cubicBezTo>
                <a:cubicBezTo>
                  <a:pt x="1518232" y="2742596"/>
                  <a:pt x="1549636" y="2642599"/>
                  <a:pt x="1518232" y="2549358"/>
                </a:cubicBezTo>
                <a:close/>
                <a:moveTo>
                  <a:pt x="10475" y="2517612"/>
                </a:moveTo>
                <a:cubicBezTo>
                  <a:pt x="43301" y="2517612"/>
                  <a:pt x="43301" y="2548765"/>
                  <a:pt x="43301" y="2571791"/>
                </a:cubicBezTo>
                <a:cubicBezTo>
                  <a:pt x="26888" y="2619197"/>
                  <a:pt x="-20983" y="2533866"/>
                  <a:pt x="10475" y="2517612"/>
                </a:cubicBezTo>
                <a:close/>
                <a:moveTo>
                  <a:pt x="290064" y="2500530"/>
                </a:moveTo>
                <a:cubicBezTo>
                  <a:pt x="293952" y="2502395"/>
                  <a:pt x="297672" y="2506125"/>
                  <a:pt x="301053" y="2509516"/>
                </a:cubicBezTo>
                <a:cubicBezTo>
                  <a:pt x="309167" y="2563768"/>
                  <a:pt x="309167" y="2642434"/>
                  <a:pt x="278062" y="2696686"/>
                </a:cubicBezTo>
                <a:cubicBezTo>
                  <a:pt x="255071" y="2750938"/>
                  <a:pt x="176631" y="2711605"/>
                  <a:pt x="184745" y="2657353"/>
                </a:cubicBezTo>
                <a:cubicBezTo>
                  <a:pt x="230727" y="2611239"/>
                  <a:pt x="230727" y="2540711"/>
                  <a:pt x="278062" y="2502734"/>
                </a:cubicBezTo>
                <a:cubicBezTo>
                  <a:pt x="282119" y="2498665"/>
                  <a:pt x="286176" y="2498665"/>
                  <a:pt x="290064" y="2500530"/>
                </a:cubicBezTo>
                <a:close/>
                <a:moveTo>
                  <a:pt x="4533131" y="2378727"/>
                </a:moveTo>
                <a:cubicBezTo>
                  <a:pt x="4477310" y="2409827"/>
                  <a:pt x="4564445" y="2447688"/>
                  <a:pt x="4548107" y="2486901"/>
                </a:cubicBezTo>
                <a:cubicBezTo>
                  <a:pt x="4516793" y="2495014"/>
                  <a:pt x="4485479" y="2526114"/>
                  <a:pt x="4485479" y="2563975"/>
                </a:cubicBezTo>
                <a:cubicBezTo>
                  <a:pt x="4508624" y="2611301"/>
                  <a:pt x="4485479" y="2650514"/>
                  <a:pt x="4477310" y="2696488"/>
                </a:cubicBezTo>
                <a:cubicBezTo>
                  <a:pt x="4508624" y="2758688"/>
                  <a:pt x="4524962" y="2820887"/>
                  <a:pt x="4524962" y="2889848"/>
                </a:cubicBezTo>
                <a:cubicBezTo>
                  <a:pt x="4524962" y="2937174"/>
                  <a:pt x="4533131" y="3022361"/>
                  <a:pt x="4595759" y="3022361"/>
                </a:cubicBezTo>
                <a:cubicBezTo>
                  <a:pt x="4635242" y="2983148"/>
                  <a:pt x="4579421" y="2920948"/>
                  <a:pt x="4579421" y="2874974"/>
                </a:cubicBezTo>
                <a:cubicBezTo>
                  <a:pt x="4595759" y="2829001"/>
                  <a:pt x="4556276" y="2781674"/>
                  <a:pt x="4572614" y="2735701"/>
                </a:cubicBezTo>
                <a:cubicBezTo>
                  <a:pt x="4603928" y="2696488"/>
                  <a:pt x="4572614" y="2650514"/>
                  <a:pt x="4572614" y="2611301"/>
                </a:cubicBezTo>
                <a:cubicBezTo>
                  <a:pt x="4618904" y="2540988"/>
                  <a:pt x="4595759" y="2447688"/>
                  <a:pt x="4539938" y="2393601"/>
                </a:cubicBezTo>
                <a:cubicBezTo>
                  <a:pt x="4539938" y="2385488"/>
                  <a:pt x="4539938" y="2385488"/>
                  <a:pt x="4539938" y="2385488"/>
                </a:cubicBezTo>
                <a:cubicBezTo>
                  <a:pt x="4533131" y="2378727"/>
                  <a:pt x="4533131" y="2378727"/>
                  <a:pt x="4533131" y="2378727"/>
                </a:cubicBezTo>
                <a:close/>
                <a:moveTo>
                  <a:pt x="1574213" y="2262064"/>
                </a:moveTo>
                <a:cubicBezTo>
                  <a:pt x="1549475" y="2308069"/>
                  <a:pt x="1526111" y="2355426"/>
                  <a:pt x="1526111" y="2409549"/>
                </a:cubicBezTo>
                <a:cubicBezTo>
                  <a:pt x="1534357" y="2440670"/>
                  <a:pt x="1517866" y="2509676"/>
                  <a:pt x="1565967" y="2494792"/>
                </a:cubicBezTo>
                <a:cubicBezTo>
                  <a:pt x="1565967" y="2486674"/>
                  <a:pt x="1574213" y="2486674"/>
                  <a:pt x="1574213" y="2478555"/>
                </a:cubicBezTo>
                <a:cubicBezTo>
                  <a:pt x="1574213" y="2262064"/>
                  <a:pt x="1574213" y="2262064"/>
                  <a:pt x="1574213" y="2262064"/>
                </a:cubicBezTo>
                <a:close/>
                <a:moveTo>
                  <a:pt x="4406895" y="2098576"/>
                </a:moveTo>
                <a:cubicBezTo>
                  <a:pt x="4352710" y="2137759"/>
                  <a:pt x="4375739" y="2214774"/>
                  <a:pt x="4398767" y="2262064"/>
                </a:cubicBezTo>
                <a:cubicBezTo>
                  <a:pt x="4431279" y="2214774"/>
                  <a:pt x="4431279" y="2160729"/>
                  <a:pt x="4406895" y="2106683"/>
                </a:cubicBezTo>
                <a:cubicBezTo>
                  <a:pt x="4406895" y="2098576"/>
                  <a:pt x="4406895" y="2098576"/>
                  <a:pt x="4406895" y="2098576"/>
                </a:cubicBezTo>
                <a:close/>
                <a:moveTo>
                  <a:pt x="1424424" y="2021785"/>
                </a:moveTo>
                <a:cubicBezTo>
                  <a:pt x="1401395" y="2013658"/>
                  <a:pt x="1393267" y="2044811"/>
                  <a:pt x="1401395" y="2061064"/>
                </a:cubicBezTo>
                <a:cubicBezTo>
                  <a:pt x="1408169" y="2115243"/>
                  <a:pt x="1471836" y="2021785"/>
                  <a:pt x="1424424" y="2021785"/>
                </a:cubicBezTo>
                <a:close/>
                <a:moveTo>
                  <a:pt x="371988" y="1927945"/>
                </a:moveTo>
                <a:cubicBezTo>
                  <a:pt x="411391" y="1927945"/>
                  <a:pt x="450794" y="1959058"/>
                  <a:pt x="442642" y="1998287"/>
                </a:cubicBezTo>
                <a:cubicBezTo>
                  <a:pt x="403239" y="2021284"/>
                  <a:pt x="396445" y="2075393"/>
                  <a:pt x="427696" y="2106506"/>
                </a:cubicBezTo>
                <a:cubicBezTo>
                  <a:pt x="442642" y="2160615"/>
                  <a:pt x="348890" y="2129502"/>
                  <a:pt x="332585" y="2176848"/>
                </a:cubicBezTo>
                <a:cubicBezTo>
                  <a:pt x="357042" y="2191728"/>
                  <a:pt x="419544" y="2176848"/>
                  <a:pt x="427696" y="2214724"/>
                </a:cubicBezTo>
                <a:cubicBezTo>
                  <a:pt x="467099" y="2253953"/>
                  <a:pt x="396445" y="2276950"/>
                  <a:pt x="371988" y="2285066"/>
                </a:cubicBezTo>
                <a:cubicBezTo>
                  <a:pt x="357042" y="2339175"/>
                  <a:pt x="340737" y="2416281"/>
                  <a:pt x="278236" y="2432514"/>
                </a:cubicBezTo>
                <a:cubicBezTo>
                  <a:pt x="207582" y="2440630"/>
                  <a:pt x="207582" y="2347292"/>
                  <a:pt x="215734" y="2299946"/>
                </a:cubicBezTo>
                <a:cubicBezTo>
                  <a:pt x="261931" y="2230957"/>
                  <a:pt x="255138" y="2152498"/>
                  <a:pt x="286388" y="2075393"/>
                </a:cubicBezTo>
                <a:cubicBezTo>
                  <a:pt x="325791" y="2036164"/>
                  <a:pt x="309487" y="1950942"/>
                  <a:pt x="371988" y="1927945"/>
                </a:cubicBezTo>
                <a:close/>
                <a:moveTo>
                  <a:pt x="1518286" y="1781124"/>
                </a:moveTo>
                <a:cubicBezTo>
                  <a:pt x="1510116" y="1781124"/>
                  <a:pt x="1503306" y="1781124"/>
                  <a:pt x="1495134" y="1789219"/>
                </a:cubicBezTo>
                <a:cubicBezTo>
                  <a:pt x="1478791" y="1835091"/>
                  <a:pt x="1439297" y="1905247"/>
                  <a:pt x="1486963" y="1943024"/>
                </a:cubicBezTo>
                <a:cubicBezTo>
                  <a:pt x="1526458" y="1905247"/>
                  <a:pt x="1549610" y="1826996"/>
                  <a:pt x="1518286" y="1781124"/>
                </a:cubicBezTo>
                <a:close/>
                <a:moveTo>
                  <a:pt x="4344319" y="1664461"/>
                </a:moveTo>
                <a:cubicBezTo>
                  <a:pt x="4327993" y="1664461"/>
                  <a:pt x="4313028" y="1687534"/>
                  <a:pt x="4321191" y="1710607"/>
                </a:cubicBezTo>
                <a:cubicBezTo>
                  <a:pt x="4336156" y="1758109"/>
                  <a:pt x="4398740" y="1672604"/>
                  <a:pt x="4344319" y="1664461"/>
                </a:cubicBezTo>
                <a:close/>
                <a:moveTo>
                  <a:pt x="3466073" y="1593828"/>
                </a:moveTo>
                <a:cubicBezTo>
                  <a:pt x="3441623" y="1593828"/>
                  <a:pt x="3449773" y="1633103"/>
                  <a:pt x="3457923" y="1641229"/>
                </a:cubicBezTo>
                <a:cubicBezTo>
                  <a:pt x="3489164" y="1695401"/>
                  <a:pt x="3504106" y="1757699"/>
                  <a:pt x="3512256" y="1811871"/>
                </a:cubicBezTo>
                <a:cubicBezTo>
                  <a:pt x="3512256" y="1857917"/>
                  <a:pt x="3582889" y="1866043"/>
                  <a:pt x="3576097" y="1819997"/>
                </a:cubicBezTo>
                <a:cubicBezTo>
                  <a:pt x="3543497" y="1741447"/>
                  <a:pt x="3528556" y="1656126"/>
                  <a:pt x="3466073" y="1593828"/>
                </a:cubicBezTo>
                <a:close/>
                <a:moveTo>
                  <a:pt x="4155760" y="1447133"/>
                </a:moveTo>
                <a:cubicBezTo>
                  <a:pt x="4101129" y="1439070"/>
                  <a:pt x="4132542" y="1508952"/>
                  <a:pt x="4155760" y="1525078"/>
                </a:cubicBezTo>
                <a:cubicBezTo>
                  <a:pt x="4218586" y="1539861"/>
                  <a:pt x="4211757" y="1447133"/>
                  <a:pt x="4155760" y="1447133"/>
                </a:cubicBezTo>
                <a:close/>
                <a:moveTo>
                  <a:pt x="4273818" y="1432118"/>
                </a:moveTo>
                <a:cubicBezTo>
                  <a:pt x="4234459" y="1423991"/>
                  <a:pt x="4257531" y="1486297"/>
                  <a:pt x="4281961" y="1494423"/>
                </a:cubicBezTo>
                <a:cubicBezTo>
                  <a:pt x="4328107" y="1525576"/>
                  <a:pt x="4313177" y="1438890"/>
                  <a:pt x="4273818" y="1432118"/>
                </a:cubicBezTo>
                <a:close/>
                <a:moveTo>
                  <a:pt x="3349998" y="1412550"/>
                </a:moveTo>
                <a:cubicBezTo>
                  <a:pt x="3341163" y="1407646"/>
                  <a:pt x="3335386" y="1411366"/>
                  <a:pt x="3339464" y="1438421"/>
                </a:cubicBezTo>
                <a:cubicBezTo>
                  <a:pt x="3362571" y="1485769"/>
                  <a:pt x="3378881" y="1562877"/>
                  <a:pt x="3441405" y="1562877"/>
                </a:cubicBezTo>
                <a:cubicBezTo>
                  <a:pt x="3449560" y="1508766"/>
                  <a:pt x="3418298" y="1469535"/>
                  <a:pt x="3378881" y="1438421"/>
                </a:cubicBezTo>
                <a:cubicBezTo>
                  <a:pt x="3370726" y="1430981"/>
                  <a:pt x="3358833" y="1417453"/>
                  <a:pt x="3349998" y="1412550"/>
                </a:cubicBezTo>
                <a:close/>
                <a:moveTo>
                  <a:pt x="364862" y="1370023"/>
                </a:moveTo>
                <a:cubicBezTo>
                  <a:pt x="364862" y="1370023"/>
                  <a:pt x="379800" y="1370023"/>
                  <a:pt x="371652" y="1378134"/>
                </a:cubicBezTo>
                <a:cubicBezTo>
                  <a:pt x="348565" y="1470063"/>
                  <a:pt x="340417" y="1571456"/>
                  <a:pt x="294243" y="1656626"/>
                </a:cubicBezTo>
                <a:cubicBezTo>
                  <a:pt x="254859" y="1772889"/>
                  <a:pt x="184241" y="1866170"/>
                  <a:pt x="167944" y="1982434"/>
                </a:cubicBezTo>
                <a:cubicBezTo>
                  <a:pt x="153006" y="2013528"/>
                  <a:pt x="81029" y="2052733"/>
                  <a:pt x="128561" y="2083827"/>
                </a:cubicBezTo>
                <a:cubicBezTo>
                  <a:pt x="128561" y="2200090"/>
                  <a:pt x="113622" y="2316353"/>
                  <a:pt x="81029" y="2424505"/>
                </a:cubicBezTo>
                <a:cubicBezTo>
                  <a:pt x="74239" y="2455599"/>
                  <a:pt x="43003" y="2509675"/>
                  <a:pt x="3620" y="2486693"/>
                </a:cubicBezTo>
                <a:cubicBezTo>
                  <a:pt x="3620" y="2378541"/>
                  <a:pt x="43003" y="2262277"/>
                  <a:pt x="49794" y="2146014"/>
                </a:cubicBezTo>
                <a:cubicBezTo>
                  <a:pt x="66090" y="2067604"/>
                  <a:pt x="43003" y="1990545"/>
                  <a:pt x="74239" y="1920246"/>
                </a:cubicBezTo>
                <a:cubicBezTo>
                  <a:pt x="120412" y="1858059"/>
                  <a:pt x="128561" y="1781001"/>
                  <a:pt x="128561" y="1703942"/>
                </a:cubicBezTo>
                <a:cubicBezTo>
                  <a:pt x="238563" y="1610661"/>
                  <a:pt x="254859" y="1455193"/>
                  <a:pt x="364862" y="1370023"/>
                </a:cubicBezTo>
                <a:close/>
                <a:moveTo>
                  <a:pt x="3642584" y="1362758"/>
                </a:moveTo>
                <a:cubicBezTo>
                  <a:pt x="3635331" y="1360472"/>
                  <a:pt x="3620063" y="1369618"/>
                  <a:pt x="3613955" y="1369618"/>
                </a:cubicBezTo>
                <a:cubicBezTo>
                  <a:pt x="3567810" y="1400782"/>
                  <a:pt x="3661458" y="1408912"/>
                  <a:pt x="3646528" y="1369618"/>
                </a:cubicBezTo>
                <a:cubicBezTo>
                  <a:pt x="3646528" y="1365553"/>
                  <a:pt x="3645001" y="1363521"/>
                  <a:pt x="3642584" y="1362758"/>
                </a:cubicBezTo>
                <a:close/>
                <a:moveTo>
                  <a:pt x="1785319" y="1353358"/>
                </a:moveTo>
                <a:cubicBezTo>
                  <a:pt x="1777382" y="1353358"/>
                  <a:pt x="1777382" y="1361691"/>
                  <a:pt x="1769446" y="1370024"/>
                </a:cubicBezTo>
                <a:cubicBezTo>
                  <a:pt x="1785319" y="1370024"/>
                  <a:pt x="1785319" y="1370024"/>
                  <a:pt x="1785319" y="1370024"/>
                </a:cubicBezTo>
                <a:cubicBezTo>
                  <a:pt x="1785319" y="1353358"/>
                  <a:pt x="1785319" y="1353358"/>
                  <a:pt x="1785319" y="1353358"/>
                </a:cubicBezTo>
                <a:close/>
                <a:moveTo>
                  <a:pt x="4082785" y="1352296"/>
                </a:moveTo>
                <a:cubicBezTo>
                  <a:pt x="4073998" y="1354002"/>
                  <a:pt x="4070178" y="1363858"/>
                  <a:pt x="4070178" y="1369924"/>
                </a:cubicBezTo>
                <a:cubicBezTo>
                  <a:pt x="4076969" y="1431927"/>
                  <a:pt x="4140811" y="1361836"/>
                  <a:pt x="4093269" y="1353749"/>
                </a:cubicBezTo>
                <a:cubicBezTo>
                  <a:pt x="4089194" y="1352064"/>
                  <a:pt x="4085714" y="1351727"/>
                  <a:pt x="4082785" y="1352296"/>
                </a:cubicBezTo>
                <a:close/>
                <a:moveTo>
                  <a:pt x="4190570" y="1306717"/>
                </a:moveTo>
                <a:cubicBezTo>
                  <a:pt x="4148818" y="1315482"/>
                  <a:pt x="4154872" y="1394914"/>
                  <a:pt x="4203306" y="1409115"/>
                </a:cubicBezTo>
                <a:cubicBezTo>
                  <a:pt x="4265410" y="1423991"/>
                  <a:pt x="4250559" y="1322561"/>
                  <a:pt x="4211407" y="1307684"/>
                </a:cubicBezTo>
                <a:cubicBezTo>
                  <a:pt x="4203475" y="1305656"/>
                  <a:pt x="4196535" y="1305465"/>
                  <a:pt x="4190570" y="1306717"/>
                </a:cubicBezTo>
                <a:close/>
                <a:moveTo>
                  <a:pt x="4610501" y="1299391"/>
                </a:moveTo>
                <a:cubicBezTo>
                  <a:pt x="4595560" y="1299391"/>
                  <a:pt x="4595560" y="1315691"/>
                  <a:pt x="4610501" y="1322483"/>
                </a:cubicBezTo>
                <a:cubicBezTo>
                  <a:pt x="4634951" y="1370024"/>
                  <a:pt x="4666193" y="1299391"/>
                  <a:pt x="4610501" y="1299391"/>
                </a:cubicBezTo>
                <a:close/>
                <a:moveTo>
                  <a:pt x="3260362" y="1284312"/>
                </a:moveTo>
                <a:cubicBezTo>
                  <a:pt x="3220994" y="1299278"/>
                  <a:pt x="3245429" y="1361861"/>
                  <a:pt x="3284798" y="1370024"/>
                </a:cubicBezTo>
                <a:cubicBezTo>
                  <a:pt x="3324166" y="1361861"/>
                  <a:pt x="3291585" y="1299278"/>
                  <a:pt x="3260362" y="1284312"/>
                </a:cubicBezTo>
                <a:close/>
                <a:moveTo>
                  <a:pt x="3825803" y="1253361"/>
                </a:moveTo>
                <a:cubicBezTo>
                  <a:pt x="3825803" y="1261474"/>
                  <a:pt x="3825803" y="1261474"/>
                  <a:pt x="3825803" y="1261474"/>
                </a:cubicBezTo>
                <a:cubicBezTo>
                  <a:pt x="3802725" y="1315561"/>
                  <a:pt x="3858383" y="1377761"/>
                  <a:pt x="3896394" y="1423735"/>
                </a:cubicBezTo>
                <a:cubicBezTo>
                  <a:pt x="3983275" y="1531909"/>
                  <a:pt x="4022643" y="1672535"/>
                  <a:pt x="4062012" y="1803695"/>
                </a:cubicBezTo>
                <a:cubicBezTo>
                  <a:pt x="4070157" y="1819921"/>
                  <a:pt x="4062012" y="1896995"/>
                  <a:pt x="4101380" y="1865895"/>
                </a:cubicBezTo>
                <a:cubicBezTo>
                  <a:pt x="4163826" y="1772595"/>
                  <a:pt x="4070157" y="1672535"/>
                  <a:pt x="4053866" y="1579235"/>
                </a:cubicBezTo>
                <a:cubicBezTo>
                  <a:pt x="4006353" y="1454835"/>
                  <a:pt x="3935762" y="1338548"/>
                  <a:pt x="3833948" y="1261474"/>
                </a:cubicBezTo>
                <a:cubicBezTo>
                  <a:pt x="3825803" y="1253361"/>
                  <a:pt x="3825803" y="1253361"/>
                  <a:pt x="3825803" y="1253361"/>
                </a:cubicBezTo>
                <a:close/>
                <a:moveTo>
                  <a:pt x="3150321" y="1230345"/>
                </a:moveTo>
                <a:cubicBezTo>
                  <a:pt x="3112267" y="1230345"/>
                  <a:pt x="3150321" y="1261484"/>
                  <a:pt x="3166630" y="1268253"/>
                </a:cubicBezTo>
                <a:cubicBezTo>
                  <a:pt x="3220994" y="1299391"/>
                  <a:pt x="3189735" y="1230345"/>
                  <a:pt x="3150321" y="1230345"/>
                </a:cubicBezTo>
                <a:close/>
                <a:moveTo>
                  <a:pt x="4590310" y="1173677"/>
                </a:moveTo>
                <a:cubicBezTo>
                  <a:pt x="4585403" y="1172606"/>
                  <a:pt x="4579563" y="1172775"/>
                  <a:pt x="4572743" y="1174642"/>
                </a:cubicBezTo>
                <a:cubicBezTo>
                  <a:pt x="4540006" y="1167855"/>
                  <a:pt x="4548190" y="1214001"/>
                  <a:pt x="4572743" y="1222144"/>
                </a:cubicBezTo>
                <a:cubicBezTo>
                  <a:pt x="4613323" y="1249458"/>
                  <a:pt x="4624662" y="1181173"/>
                  <a:pt x="4590310" y="1173677"/>
                </a:cubicBezTo>
                <a:close/>
                <a:moveTo>
                  <a:pt x="4494149" y="1120962"/>
                </a:moveTo>
                <a:cubicBezTo>
                  <a:pt x="4438422" y="1112888"/>
                  <a:pt x="4469684" y="1182866"/>
                  <a:pt x="4502304" y="1199015"/>
                </a:cubicBezTo>
                <a:cubicBezTo>
                  <a:pt x="4556673" y="1205743"/>
                  <a:pt x="4540362" y="1120962"/>
                  <a:pt x="4494149" y="1120962"/>
                </a:cubicBezTo>
                <a:close/>
                <a:moveTo>
                  <a:pt x="3896390" y="1120825"/>
                </a:moveTo>
                <a:cubicBezTo>
                  <a:pt x="3850342" y="1160036"/>
                  <a:pt x="3889618" y="1230346"/>
                  <a:pt x="3943792" y="1230346"/>
                </a:cubicBezTo>
                <a:cubicBezTo>
                  <a:pt x="3974942" y="1206008"/>
                  <a:pt x="3928894" y="1151924"/>
                  <a:pt x="3904516" y="1128938"/>
                </a:cubicBezTo>
                <a:cubicBezTo>
                  <a:pt x="3896390" y="1120825"/>
                  <a:pt x="3896390" y="1120825"/>
                  <a:pt x="3896390" y="1120825"/>
                </a:cubicBezTo>
                <a:close/>
                <a:moveTo>
                  <a:pt x="4040867" y="1100831"/>
                </a:moveTo>
                <a:cubicBezTo>
                  <a:pt x="4021963" y="1103429"/>
                  <a:pt x="4012797" y="1142706"/>
                  <a:pt x="4031128" y="1159937"/>
                </a:cubicBezTo>
                <a:cubicBezTo>
                  <a:pt x="4054212" y="1199129"/>
                  <a:pt x="4077295" y="1261297"/>
                  <a:pt x="4132967" y="1261297"/>
                </a:cubicBezTo>
                <a:cubicBezTo>
                  <a:pt x="4180492" y="1222104"/>
                  <a:pt x="4124820" y="1151828"/>
                  <a:pt x="4085442" y="1128853"/>
                </a:cubicBezTo>
                <a:cubicBezTo>
                  <a:pt x="4077295" y="1128853"/>
                  <a:pt x="4070506" y="1120744"/>
                  <a:pt x="4062359" y="1112635"/>
                </a:cubicBezTo>
                <a:cubicBezTo>
                  <a:pt x="4054551" y="1103175"/>
                  <a:pt x="4047168" y="1099965"/>
                  <a:pt x="4040867" y="1100831"/>
                </a:cubicBezTo>
                <a:close/>
                <a:moveTo>
                  <a:pt x="1274828" y="1074794"/>
                </a:moveTo>
                <a:cubicBezTo>
                  <a:pt x="1283000" y="1074794"/>
                  <a:pt x="1297981" y="1082889"/>
                  <a:pt x="1306152" y="1089635"/>
                </a:cubicBezTo>
                <a:cubicBezTo>
                  <a:pt x="1345647" y="1128761"/>
                  <a:pt x="1235333" y="1105825"/>
                  <a:pt x="1274828" y="1074794"/>
                </a:cubicBezTo>
                <a:close/>
                <a:moveTo>
                  <a:pt x="4643178" y="1043842"/>
                </a:moveTo>
                <a:cubicBezTo>
                  <a:pt x="4649967" y="1137155"/>
                  <a:pt x="4736868" y="1206126"/>
                  <a:pt x="4784392" y="1284563"/>
                </a:cubicBezTo>
                <a:cubicBezTo>
                  <a:pt x="4823768" y="1346771"/>
                  <a:pt x="4838704" y="1415742"/>
                  <a:pt x="4878081" y="1469836"/>
                </a:cubicBezTo>
                <a:cubicBezTo>
                  <a:pt x="4901164" y="1525283"/>
                  <a:pt x="4925605" y="1579378"/>
                  <a:pt x="4948688" y="1625358"/>
                </a:cubicBezTo>
                <a:cubicBezTo>
                  <a:pt x="4948688" y="1710557"/>
                  <a:pt x="4988064" y="1788994"/>
                  <a:pt x="5019294" y="1857965"/>
                </a:cubicBezTo>
                <a:cubicBezTo>
                  <a:pt x="5081754" y="1882307"/>
                  <a:pt x="5050524" y="1959392"/>
                  <a:pt x="5058671" y="2005372"/>
                </a:cubicBezTo>
                <a:cubicBezTo>
                  <a:pt x="5106195" y="2121676"/>
                  <a:pt x="5121131" y="2254207"/>
                  <a:pt x="5121131" y="2378624"/>
                </a:cubicBezTo>
                <a:cubicBezTo>
                  <a:pt x="5137425" y="2595003"/>
                  <a:pt x="5160508" y="2812733"/>
                  <a:pt x="5112984" y="3030463"/>
                </a:cubicBezTo>
                <a:cubicBezTo>
                  <a:pt x="5106195" y="3130538"/>
                  <a:pt x="5050524" y="3215737"/>
                  <a:pt x="5035588" y="3309050"/>
                </a:cubicBezTo>
                <a:cubicBezTo>
                  <a:pt x="5027441" y="3410477"/>
                  <a:pt x="4996211" y="3503790"/>
                  <a:pt x="4956835" y="3597104"/>
                </a:cubicBezTo>
                <a:cubicBezTo>
                  <a:pt x="4932394" y="3674188"/>
                  <a:pt x="4894375" y="3744511"/>
                  <a:pt x="4861787" y="3821596"/>
                </a:cubicBezTo>
                <a:cubicBezTo>
                  <a:pt x="4846851" y="3867576"/>
                  <a:pt x="4909311" y="3860814"/>
                  <a:pt x="4932394" y="3836472"/>
                </a:cubicBezTo>
                <a:cubicBezTo>
                  <a:pt x="5073607" y="3736397"/>
                  <a:pt x="5058671" y="3557885"/>
                  <a:pt x="5121131" y="3418592"/>
                </a:cubicBezTo>
                <a:cubicBezTo>
                  <a:pt x="5160508" y="3348269"/>
                  <a:pt x="5168655" y="3263070"/>
                  <a:pt x="5168655" y="3177871"/>
                </a:cubicBezTo>
                <a:cubicBezTo>
                  <a:pt x="5191737" y="3061568"/>
                  <a:pt x="5216178" y="2937150"/>
                  <a:pt x="5216178" y="2812733"/>
                </a:cubicBezTo>
                <a:cubicBezTo>
                  <a:pt x="5208031" y="2619345"/>
                  <a:pt x="5216178" y="2424605"/>
                  <a:pt x="5199884" y="2231217"/>
                </a:cubicBezTo>
                <a:cubicBezTo>
                  <a:pt x="5183591" y="2021601"/>
                  <a:pt x="5066818" y="1834975"/>
                  <a:pt x="4988064" y="1633472"/>
                </a:cubicBezTo>
                <a:cubicBezTo>
                  <a:pt x="4964982" y="1525283"/>
                  <a:pt x="4886228" y="1446846"/>
                  <a:pt x="4861787" y="1338657"/>
                </a:cubicBezTo>
                <a:cubicBezTo>
                  <a:pt x="4799328" y="1237230"/>
                  <a:pt x="4745015" y="1112813"/>
                  <a:pt x="4643178" y="1043842"/>
                </a:cubicBezTo>
                <a:close/>
                <a:moveTo>
                  <a:pt x="3566831" y="1003678"/>
                </a:moveTo>
                <a:cubicBezTo>
                  <a:pt x="3547933" y="1003234"/>
                  <a:pt x="3524264" y="1006021"/>
                  <a:pt x="3536480" y="1035408"/>
                </a:cubicBezTo>
                <a:cubicBezTo>
                  <a:pt x="3567700" y="1058378"/>
                  <a:pt x="3607064" y="1089454"/>
                  <a:pt x="3630139" y="1120530"/>
                </a:cubicBezTo>
                <a:cubicBezTo>
                  <a:pt x="3653215" y="1159713"/>
                  <a:pt x="3717012" y="1128637"/>
                  <a:pt x="3669503" y="1097561"/>
                </a:cubicBezTo>
                <a:cubicBezTo>
                  <a:pt x="3630139" y="1074591"/>
                  <a:pt x="3638284" y="1012439"/>
                  <a:pt x="3582631" y="1004332"/>
                </a:cubicBezTo>
                <a:cubicBezTo>
                  <a:pt x="3578899" y="1004332"/>
                  <a:pt x="3573130" y="1003826"/>
                  <a:pt x="3566831" y="1003678"/>
                </a:cubicBezTo>
                <a:close/>
                <a:moveTo>
                  <a:pt x="662755" y="942258"/>
                </a:moveTo>
                <a:cubicBezTo>
                  <a:pt x="662755" y="942258"/>
                  <a:pt x="662755" y="942258"/>
                  <a:pt x="670926" y="942258"/>
                </a:cubicBezTo>
                <a:cubicBezTo>
                  <a:pt x="694079" y="996355"/>
                  <a:pt x="631431" y="1051803"/>
                  <a:pt x="583765" y="1074794"/>
                </a:cubicBezTo>
                <a:cubicBezTo>
                  <a:pt x="591936" y="1020698"/>
                  <a:pt x="616450" y="965249"/>
                  <a:pt x="662755" y="942258"/>
                </a:cubicBezTo>
                <a:close/>
                <a:moveTo>
                  <a:pt x="3763281" y="896386"/>
                </a:moveTo>
                <a:cubicBezTo>
                  <a:pt x="3724155" y="888291"/>
                  <a:pt x="3740345" y="942258"/>
                  <a:pt x="3755186" y="965194"/>
                </a:cubicBezTo>
                <a:cubicBezTo>
                  <a:pt x="3802407" y="996225"/>
                  <a:pt x="3818597" y="896386"/>
                  <a:pt x="3763281" y="896386"/>
                </a:cubicBezTo>
                <a:close/>
                <a:moveTo>
                  <a:pt x="4517005" y="865415"/>
                </a:moveTo>
                <a:cubicBezTo>
                  <a:pt x="4493976" y="865415"/>
                  <a:pt x="4502104" y="896366"/>
                  <a:pt x="4508877" y="911169"/>
                </a:cubicBezTo>
                <a:cubicBezTo>
                  <a:pt x="4548161" y="950196"/>
                  <a:pt x="4572545" y="857340"/>
                  <a:pt x="4517005" y="865415"/>
                </a:cubicBezTo>
                <a:close/>
                <a:moveTo>
                  <a:pt x="3684610" y="834324"/>
                </a:moveTo>
                <a:cubicBezTo>
                  <a:pt x="3669742" y="834324"/>
                  <a:pt x="3653522" y="857238"/>
                  <a:pt x="3669742" y="865326"/>
                </a:cubicBezTo>
                <a:cubicBezTo>
                  <a:pt x="3692720" y="919242"/>
                  <a:pt x="3740028" y="834324"/>
                  <a:pt x="3684610" y="834324"/>
                </a:cubicBezTo>
                <a:close/>
                <a:moveTo>
                  <a:pt x="4039260" y="811486"/>
                </a:moveTo>
                <a:cubicBezTo>
                  <a:pt x="4006687" y="803373"/>
                  <a:pt x="4014830" y="834472"/>
                  <a:pt x="4031117" y="849345"/>
                </a:cubicBezTo>
                <a:cubicBezTo>
                  <a:pt x="4062334" y="911543"/>
                  <a:pt x="4132910" y="935882"/>
                  <a:pt x="4155983" y="989967"/>
                </a:cubicBezTo>
                <a:cubicBezTo>
                  <a:pt x="4172270" y="1052165"/>
                  <a:pt x="4242846" y="1067039"/>
                  <a:pt x="4274063" y="1113011"/>
                </a:cubicBezTo>
                <a:cubicBezTo>
                  <a:pt x="4305279" y="1191435"/>
                  <a:pt x="4344639" y="1268506"/>
                  <a:pt x="4367712" y="1353690"/>
                </a:cubicBezTo>
                <a:cubicBezTo>
                  <a:pt x="4431502" y="1469974"/>
                  <a:pt x="4454575" y="1602482"/>
                  <a:pt x="4485792" y="1734991"/>
                </a:cubicBezTo>
                <a:cubicBezTo>
                  <a:pt x="4493935" y="1835049"/>
                  <a:pt x="4556368" y="1912120"/>
                  <a:pt x="4579441" y="2013530"/>
                </a:cubicBezTo>
                <a:cubicBezTo>
                  <a:pt x="4603872" y="2052742"/>
                  <a:pt x="4533295" y="2090601"/>
                  <a:pt x="4564512" y="2129813"/>
                </a:cubicBezTo>
                <a:cubicBezTo>
                  <a:pt x="4603872" y="2129813"/>
                  <a:pt x="4650018" y="2152799"/>
                  <a:pt x="4658162" y="2192011"/>
                </a:cubicBezTo>
                <a:cubicBezTo>
                  <a:pt x="4674448" y="2285308"/>
                  <a:pt x="4720595" y="2370493"/>
                  <a:pt x="4697521" y="2463790"/>
                </a:cubicBezTo>
                <a:cubicBezTo>
                  <a:pt x="4658162" y="2503001"/>
                  <a:pt x="4697521" y="2557087"/>
                  <a:pt x="4713808" y="2588186"/>
                </a:cubicBezTo>
                <a:cubicBezTo>
                  <a:pt x="4713808" y="2626045"/>
                  <a:pt x="4745025" y="2688243"/>
                  <a:pt x="4784385" y="2650384"/>
                </a:cubicBezTo>
                <a:cubicBezTo>
                  <a:pt x="4815601" y="2603059"/>
                  <a:pt x="4838674" y="2681483"/>
                  <a:pt x="4869891" y="2681483"/>
                </a:cubicBezTo>
                <a:cubicBezTo>
                  <a:pt x="4901107" y="2603059"/>
                  <a:pt x="4869891" y="2509762"/>
                  <a:pt x="4861747" y="2424578"/>
                </a:cubicBezTo>
                <a:cubicBezTo>
                  <a:pt x="4894321" y="2347506"/>
                  <a:pt x="4861747" y="2269083"/>
                  <a:pt x="4838674" y="2192011"/>
                </a:cubicBezTo>
                <a:cubicBezTo>
                  <a:pt x="4838674" y="2114940"/>
                  <a:pt x="4815601" y="2036516"/>
                  <a:pt x="4776241" y="1974318"/>
                </a:cubicBezTo>
                <a:cubicBezTo>
                  <a:pt x="4736881" y="1858035"/>
                  <a:pt x="4658162" y="1757977"/>
                  <a:pt x="4618801" y="1648455"/>
                </a:cubicBezTo>
                <a:cubicBezTo>
                  <a:pt x="4572655" y="1563271"/>
                  <a:pt x="4556368" y="1469974"/>
                  <a:pt x="4525152" y="1384789"/>
                </a:cubicBezTo>
                <a:cubicBezTo>
                  <a:pt x="4493935" y="1268506"/>
                  <a:pt x="4375856" y="1214421"/>
                  <a:pt x="4336496" y="1106250"/>
                </a:cubicBezTo>
                <a:cubicBezTo>
                  <a:pt x="4336496" y="1067039"/>
                  <a:pt x="4328352" y="1027827"/>
                  <a:pt x="4288992" y="1012953"/>
                </a:cubicBezTo>
                <a:cubicBezTo>
                  <a:pt x="4226559" y="989967"/>
                  <a:pt x="4313423" y="942642"/>
                  <a:pt x="4288992" y="911543"/>
                </a:cubicBezTo>
                <a:cubicBezTo>
                  <a:pt x="4250990" y="873684"/>
                  <a:pt x="4203486" y="919656"/>
                  <a:pt x="4155983" y="927769"/>
                </a:cubicBezTo>
                <a:cubicBezTo>
                  <a:pt x="4141053" y="873684"/>
                  <a:pt x="4101693" y="818246"/>
                  <a:pt x="4039260" y="811486"/>
                </a:cubicBezTo>
                <a:close/>
                <a:moveTo>
                  <a:pt x="3496951" y="763692"/>
                </a:moveTo>
                <a:cubicBezTo>
                  <a:pt x="3457496" y="802862"/>
                  <a:pt x="3511916" y="864993"/>
                  <a:pt x="3520079" y="904163"/>
                </a:cubicBezTo>
                <a:cubicBezTo>
                  <a:pt x="3543208" y="856889"/>
                  <a:pt x="3536405" y="794757"/>
                  <a:pt x="3496951" y="763692"/>
                </a:cubicBezTo>
                <a:close/>
                <a:moveTo>
                  <a:pt x="3418041" y="694844"/>
                </a:moveTo>
                <a:cubicBezTo>
                  <a:pt x="3362260" y="686709"/>
                  <a:pt x="3370423" y="726028"/>
                  <a:pt x="3394912" y="757211"/>
                </a:cubicBezTo>
                <a:cubicBezTo>
                  <a:pt x="3394912" y="780258"/>
                  <a:pt x="3418041" y="849404"/>
                  <a:pt x="3449333" y="803307"/>
                </a:cubicBezTo>
                <a:cubicBezTo>
                  <a:pt x="3418041" y="772124"/>
                  <a:pt x="3457496" y="717893"/>
                  <a:pt x="3418041" y="694844"/>
                </a:cubicBezTo>
                <a:close/>
                <a:moveTo>
                  <a:pt x="866176" y="686879"/>
                </a:moveTo>
                <a:cubicBezTo>
                  <a:pt x="874323" y="678773"/>
                  <a:pt x="921849" y="709845"/>
                  <a:pt x="898765" y="717951"/>
                </a:cubicBezTo>
                <a:cubicBezTo>
                  <a:pt x="834945" y="749023"/>
                  <a:pt x="788777" y="786850"/>
                  <a:pt x="741251" y="826027"/>
                </a:cubicBezTo>
                <a:cubicBezTo>
                  <a:pt x="733104" y="848994"/>
                  <a:pt x="693725" y="919243"/>
                  <a:pt x="686935" y="865205"/>
                </a:cubicBezTo>
                <a:cubicBezTo>
                  <a:pt x="710019" y="780095"/>
                  <a:pt x="788777" y="726056"/>
                  <a:pt x="866176" y="686879"/>
                </a:cubicBezTo>
                <a:close/>
                <a:moveTo>
                  <a:pt x="1806908" y="623646"/>
                </a:moveTo>
                <a:cubicBezTo>
                  <a:pt x="1812154" y="622567"/>
                  <a:pt x="1818255" y="622758"/>
                  <a:pt x="1825227" y="624619"/>
                </a:cubicBezTo>
                <a:cubicBezTo>
                  <a:pt x="1864682" y="624619"/>
                  <a:pt x="1848356" y="686896"/>
                  <a:pt x="1817064" y="695019"/>
                </a:cubicBezTo>
                <a:cubicBezTo>
                  <a:pt x="1775398" y="700942"/>
                  <a:pt x="1770190" y="631198"/>
                  <a:pt x="1806908" y="623646"/>
                </a:cubicBezTo>
                <a:close/>
                <a:moveTo>
                  <a:pt x="4092954" y="485127"/>
                </a:moveTo>
                <a:cubicBezTo>
                  <a:pt x="4053511" y="485127"/>
                  <a:pt x="4069832" y="516232"/>
                  <a:pt x="4076633" y="539223"/>
                </a:cubicBezTo>
                <a:cubicBezTo>
                  <a:pt x="4124236" y="655526"/>
                  <a:pt x="4282009" y="663641"/>
                  <a:pt x="4352734" y="756954"/>
                </a:cubicBezTo>
                <a:cubicBezTo>
                  <a:pt x="4367695" y="779945"/>
                  <a:pt x="4438421" y="786706"/>
                  <a:pt x="4431620" y="748840"/>
                </a:cubicBezTo>
                <a:cubicBezTo>
                  <a:pt x="4313291" y="663641"/>
                  <a:pt x="4226244" y="539223"/>
                  <a:pt x="4092954" y="485127"/>
                </a:cubicBezTo>
                <a:close/>
                <a:moveTo>
                  <a:pt x="3135600" y="197445"/>
                </a:moveTo>
                <a:cubicBezTo>
                  <a:pt x="3104331" y="190692"/>
                  <a:pt x="3112488" y="236610"/>
                  <a:pt x="3135600" y="236610"/>
                </a:cubicBezTo>
                <a:cubicBezTo>
                  <a:pt x="3189981" y="236610"/>
                  <a:pt x="3189981" y="290633"/>
                  <a:pt x="3214452" y="329799"/>
                </a:cubicBezTo>
                <a:cubicBezTo>
                  <a:pt x="3260676" y="344656"/>
                  <a:pt x="3260676" y="267674"/>
                  <a:pt x="3245721" y="244714"/>
                </a:cubicBezTo>
                <a:cubicBezTo>
                  <a:pt x="3198138" y="259570"/>
                  <a:pt x="3166869" y="213651"/>
                  <a:pt x="3135600" y="197445"/>
                </a:cubicBezTo>
                <a:close/>
                <a:moveTo>
                  <a:pt x="3033862" y="197441"/>
                </a:moveTo>
                <a:cubicBezTo>
                  <a:pt x="2978189" y="190692"/>
                  <a:pt x="2884495" y="221742"/>
                  <a:pt x="2899432" y="298691"/>
                </a:cubicBezTo>
                <a:cubicBezTo>
                  <a:pt x="2955105" y="321641"/>
                  <a:pt x="3025715" y="313541"/>
                  <a:pt x="3073241" y="283841"/>
                </a:cubicBezTo>
                <a:cubicBezTo>
                  <a:pt x="3119409" y="252791"/>
                  <a:pt x="3073241" y="197441"/>
                  <a:pt x="3033862" y="197441"/>
                </a:cubicBezTo>
                <a:close/>
                <a:moveTo>
                  <a:pt x="3370960" y="190291"/>
                </a:moveTo>
                <a:cubicBezTo>
                  <a:pt x="3300357" y="205202"/>
                  <a:pt x="3356025" y="306871"/>
                  <a:pt x="3410335" y="298737"/>
                </a:cubicBezTo>
                <a:cubicBezTo>
                  <a:pt x="3457856" y="313649"/>
                  <a:pt x="3457856" y="213336"/>
                  <a:pt x="3497230" y="252648"/>
                </a:cubicBezTo>
                <a:cubicBezTo>
                  <a:pt x="3504019" y="313649"/>
                  <a:pt x="3575980" y="306871"/>
                  <a:pt x="3622143" y="321782"/>
                </a:cubicBezTo>
                <a:cubicBezTo>
                  <a:pt x="3661518" y="384139"/>
                  <a:pt x="3787789" y="392272"/>
                  <a:pt x="3802724" y="306871"/>
                </a:cubicBezTo>
                <a:cubicBezTo>
                  <a:pt x="3779642" y="236381"/>
                  <a:pt x="3692746" y="244514"/>
                  <a:pt x="3638436" y="221469"/>
                </a:cubicBezTo>
                <a:cubicBezTo>
                  <a:pt x="3551540" y="174024"/>
                  <a:pt x="3457856" y="228248"/>
                  <a:pt x="3370960" y="190291"/>
                </a:cubicBezTo>
                <a:close/>
                <a:moveTo>
                  <a:pt x="3347272" y="0"/>
                </a:moveTo>
                <a:cubicBezTo>
                  <a:pt x="3480373" y="0"/>
                  <a:pt x="3614832" y="16229"/>
                  <a:pt x="3747934" y="39221"/>
                </a:cubicBezTo>
                <a:cubicBezTo>
                  <a:pt x="4022285" y="62212"/>
                  <a:pt x="4234160" y="248851"/>
                  <a:pt x="4454184" y="388153"/>
                </a:cubicBezTo>
                <a:cubicBezTo>
                  <a:pt x="4579136" y="465243"/>
                  <a:pt x="4682358" y="574792"/>
                  <a:pt x="4752983" y="699217"/>
                </a:cubicBezTo>
                <a:cubicBezTo>
                  <a:pt x="4886084" y="877740"/>
                  <a:pt x="5019185" y="1056264"/>
                  <a:pt x="5106108" y="1264541"/>
                </a:cubicBezTo>
                <a:cubicBezTo>
                  <a:pt x="5176733" y="1397082"/>
                  <a:pt x="5247358" y="1529622"/>
                  <a:pt x="5278596" y="1668924"/>
                </a:cubicBezTo>
                <a:cubicBezTo>
                  <a:pt x="5357370" y="2002980"/>
                  <a:pt x="5380459" y="2343798"/>
                  <a:pt x="5380459" y="2677853"/>
                </a:cubicBezTo>
                <a:cubicBezTo>
                  <a:pt x="5372310" y="2871254"/>
                  <a:pt x="5372310" y="3080884"/>
                  <a:pt x="5301685" y="3267522"/>
                </a:cubicBezTo>
                <a:cubicBezTo>
                  <a:pt x="5262298" y="3352726"/>
                  <a:pt x="5247358" y="3454160"/>
                  <a:pt x="5216120" y="3546127"/>
                </a:cubicBezTo>
                <a:cubicBezTo>
                  <a:pt x="5191673" y="3601577"/>
                  <a:pt x="5191673" y="3670552"/>
                  <a:pt x="5160435" y="3732765"/>
                </a:cubicBezTo>
                <a:cubicBezTo>
                  <a:pt x="5019185" y="3911289"/>
                  <a:pt x="4894233" y="4112804"/>
                  <a:pt x="4736685" y="4283213"/>
                </a:cubicBezTo>
                <a:cubicBezTo>
                  <a:pt x="4705447" y="4322434"/>
                  <a:pt x="4649761" y="4291328"/>
                  <a:pt x="4618523" y="4322434"/>
                </a:cubicBezTo>
                <a:cubicBezTo>
                  <a:pt x="4572345" y="4376532"/>
                  <a:pt x="4541107" y="4446860"/>
                  <a:pt x="4477273" y="4477966"/>
                </a:cubicBezTo>
                <a:cubicBezTo>
                  <a:pt x="4383559" y="4532064"/>
                  <a:pt x="4329232" y="4625383"/>
                  <a:pt x="4234160" y="4671367"/>
                </a:cubicBezTo>
                <a:cubicBezTo>
                  <a:pt x="4124148" y="4718702"/>
                  <a:pt x="4030434" y="4795792"/>
                  <a:pt x="3920422" y="4835013"/>
                </a:cubicBezTo>
                <a:cubicBezTo>
                  <a:pt x="3771022" y="4880996"/>
                  <a:pt x="3629772" y="4943209"/>
                  <a:pt x="3472224" y="4974316"/>
                </a:cubicBezTo>
                <a:cubicBezTo>
                  <a:pt x="3434195" y="4997307"/>
                  <a:pt x="3401599" y="4959439"/>
                  <a:pt x="3449135" y="4943209"/>
                </a:cubicBezTo>
                <a:cubicBezTo>
                  <a:pt x="3472224" y="4912103"/>
                  <a:pt x="3544207" y="4905341"/>
                  <a:pt x="3527909" y="4849890"/>
                </a:cubicBezTo>
                <a:cubicBezTo>
                  <a:pt x="3440986" y="4858005"/>
                  <a:pt x="3363570" y="4905341"/>
                  <a:pt x="3276647" y="4912103"/>
                </a:cubicBezTo>
                <a:cubicBezTo>
                  <a:pt x="3229111" y="4928332"/>
                  <a:pt x="3189724" y="4905341"/>
                  <a:pt x="3151695" y="4897226"/>
                </a:cubicBezTo>
                <a:cubicBezTo>
                  <a:pt x="3112308" y="4905341"/>
                  <a:pt x="3072921" y="4959439"/>
                  <a:pt x="3041683" y="4905341"/>
                </a:cubicBezTo>
                <a:cubicBezTo>
                  <a:pt x="3033534" y="4880996"/>
                  <a:pt x="3009087" y="4812021"/>
                  <a:pt x="2971058" y="4843128"/>
                </a:cubicBezTo>
                <a:cubicBezTo>
                  <a:pt x="2971058" y="4889111"/>
                  <a:pt x="2915373" y="4889111"/>
                  <a:pt x="2884135" y="4905341"/>
                </a:cubicBezTo>
                <a:cubicBezTo>
                  <a:pt x="2852897" y="4943209"/>
                  <a:pt x="2805360" y="4912103"/>
                  <a:pt x="2765973" y="4905341"/>
                </a:cubicBezTo>
                <a:cubicBezTo>
                  <a:pt x="2719796" y="4880996"/>
                  <a:pt x="2719796" y="4943209"/>
                  <a:pt x="2688557" y="4943209"/>
                </a:cubicBezTo>
                <a:cubicBezTo>
                  <a:pt x="2649170" y="4905341"/>
                  <a:pt x="2711646" y="4874234"/>
                  <a:pt x="2734735" y="4849890"/>
                </a:cubicBezTo>
                <a:cubicBezTo>
                  <a:pt x="2782272" y="4812021"/>
                  <a:pt x="2751034" y="4756571"/>
                  <a:pt x="2703497" y="4749809"/>
                </a:cubicBezTo>
                <a:cubicBezTo>
                  <a:pt x="2655961" y="4741694"/>
                  <a:pt x="2641021" y="4695711"/>
                  <a:pt x="2632872" y="4656490"/>
                </a:cubicBezTo>
                <a:cubicBezTo>
                  <a:pt x="2609783" y="4602391"/>
                  <a:pt x="2554098" y="4664604"/>
                  <a:pt x="2514711" y="4664604"/>
                </a:cubicBezTo>
                <a:cubicBezTo>
                  <a:pt x="2429146" y="4702473"/>
                  <a:pt x="2334074" y="4671367"/>
                  <a:pt x="2256658" y="4633498"/>
                </a:cubicBezTo>
                <a:cubicBezTo>
                  <a:pt x="2200973" y="4617268"/>
                  <a:pt x="2146646" y="4594277"/>
                  <a:pt x="2099110" y="4579400"/>
                </a:cubicBezTo>
                <a:cubicBezTo>
                  <a:pt x="2028485" y="4602391"/>
                  <a:pt x="1934771" y="4579400"/>
                  <a:pt x="1903533" y="4509072"/>
                </a:cubicBezTo>
                <a:cubicBezTo>
                  <a:pt x="1903533" y="4454974"/>
                  <a:pt x="1879086" y="4384647"/>
                  <a:pt x="1816610" y="4384647"/>
                </a:cubicBezTo>
                <a:cubicBezTo>
                  <a:pt x="1754134" y="4384647"/>
                  <a:pt x="1754134" y="4307557"/>
                  <a:pt x="1714747" y="4283213"/>
                </a:cubicBezTo>
                <a:cubicBezTo>
                  <a:pt x="1675359" y="4268336"/>
                  <a:pt x="1652271" y="4237230"/>
                  <a:pt x="1619674" y="4206123"/>
                </a:cubicBezTo>
                <a:cubicBezTo>
                  <a:pt x="1557198" y="4183131"/>
                  <a:pt x="1502871" y="4135796"/>
                  <a:pt x="1486574" y="4066821"/>
                </a:cubicBezTo>
                <a:cubicBezTo>
                  <a:pt x="1494723" y="4012723"/>
                  <a:pt x="1440396" y="3996493"/>
                  <a:pt x="1401009" y="3973502"/>
                </a:cubicBezTo>
                <a:cubicBezTo>
                  <a:pt x="1353473" y="3950510"/>
                  <a:pt x="1345324" y="3903174"/>
                  <a:pt x="1322234" y="3872068"/>
                </a:cubicBezTo>
                <a:cubicBezTo>
                  <a:pt x="1266550" y="3840961"/>
                  <a:pt x="1251609" y="3771986"/>
                  <a:pt x="1220372" y="3724651"/>
                </a:cubicBezTo>
                <a:cubicBezTo>
                  <a:pt x="1212223" y="3686782"/>
                  <a:pt x="1149746" y="3655676"/>
                  <a:pt x="1149746" y="3709774"/>
                </a:cubicBezTo>
                <a:cubicBezTo>
                  <a:pt x="1164686" y="3740880"/>
                  <a:pt x="1110360" y="3771986"/>
                  <a:pt x="1133448" y="3786863"/>
                </a:cubicBezTo>
                <a:cubicBezTo>
                  <a:pt x="1180985" y="3826084"/>
                  <a:pt x="1133448" y="3888297"/>
                  <a:pt x="1164686" y="3919403"/>
                </a:cubicBezTo>
                <a:cubicBezTo>
                  <a:pt x="1189134" y="3903174"/>
                  <a:pt x="1235311" y="3880182"/>
                  <a:pt x="1243460" y="3927518"/>
                </a:cubicBezTo>
                <a:cubicBezTo>
                  <a:pt x="1220372" y="3965387"/>
                  <a:pt x="1235311" y="4012723"/>
                  <a:pt x="1282848" y="4019485"/>
                </a:cubicBezTo>
                <a:cubicBezTo>
                  <a:pt x="1337174" y="4027600"/>
                  <a:pt x="1297788" y="4074935"/>
                  <a:pt x="1274699" y="4089812"/>
                </a:cubicBezTo>
                <a:cubicBezTo>
                  <a:pt x="1266550" y="4143910"/>
                  <a:pt x="1212223" y="4120919"/>
                  <a:pt x="1195925" y="4089812"/>
                </a:cubicBezTo>
                <a:cubicBezTo>
                  <a:pt x="1189134" y="4043829"/>
                  <a:pt x="1141597" y="4043829"/>
                  <a:pt x="1149746" y="4089812"/>
                </a:cubicBezTo>
                <a:cubicBezTo>
                  <a:pt x="1156537" y="4120919"/>
                  <a:pt x="1118509" y="4183131"/>
                  <a:pt x="1172836" y="4191246"/>
                </a:cubicBezTo>
                <a:cubicBezTo>
                  <a:pt x="1227162" y="4166902"/>
                  <a:pt x="1266550" y="4237230"/>
                  <a:pt x="1243460" y="4276451"/>
                </a:cubicBezTo>
                <a:cubicBezTo>
                  <a:pt x="1204074" y="4314319"/>
                  <a:pt x="1156537" y="4260221"/>
                  <a:pt x="1125299" y="4245344"/>
                </a:cubicBezTo>
                <a:cubicBezTo>
                  <a:pt x="1054674" y="4206123"/>
                  <a:pt x="1023437" y="4129033"/>
                  <a:pt x="960960" y="4081698"/>
                </a:cubicBezTo>
                <a:cubicBezTo>
                  <a:pt x="905276" y="3988379"/>
                  <a:pt x="859097" y="3896412"/>
                  <a:pt x="780323" y="3826084"/>
                </a:cubicBezTo>
                <a:cubicBezTo>
                  <a:pt x="732786" y="3780101"/>
                  <a:pt x="717847" y="3724651"/>
                  <a:pt x="693400" y="3662438"/>
                </a:cubicBezTo>
                <a:cubicBezTo>
                  <a:pt x="607835" y="3608340"/>
                  <a:pt x="599685" y="3492029"/>
                  <a:pt x="584745" y="3398710"/>
                </a:cubicBezTo>
                <a:cubicBezTo>
                  <a:pt x="552149" y="3321620"/>
                  <a:pt x="552149" y="3236416"/>
                  <a:pt x="545358" y="3157973"/>
                </a:cubicBezTo>
                <a:cubicBezTo>
                  <a:pt x="529060" y="3088998"/>
                  <a:pt x="497822" y="3026786"/>
                  <a:pt x="497822" y="2949696"/>
                </a:cubicBezTo>
                <a:cubicBezTo>
                  <a:pt x="512763" y="2871254"/>
                  <a:pt x="489673" y="2786049"/>
                  <a:pt x="458435" y="2715722"/>
                </a:cubicBezTo>
                <a:cubicBezTo>
                  <a:pt x="427197" y="2669739"/>
                  <a:pt x="474733" y="2646747"/>
                  <a:pt x="505971" y="2638632"/>
                </a:cubicBezTo>
                <a:cubicBezTo>
                  <a:pt x="505971" y="2584534"/>
                  <a:pt x="497822" y="2530436"/>
                  <a:pt x="505971" y="2476338"/>
                </a:cubicBezTo>
                <a:cubicBezTo>
                  <a:pt x="529060" y="2366789"/>
                  <a:pt x="505971" y="2258593"/>
                  <a:pt x="529060" y="2150397"/>
                </a:cubicBezTo>
                <a:cubicBezTo>
                  <a:pt x="537209" y="2094947"/>
                  <a:pt x="591536" y="2080070"/>
                  <a:pt x="622774" y="2040849"/>
                </a:cubicBezTo>
                <a:cubicBezTo>
                  <a:pt x="647221" y="1978636"/>
                  <a:pt x="647221" y="1901546"/>
                  <a:pt x="662161" y="1831218"/>
                </a:cubicBezTo>
                <a:cubicBezTo>
                  <a:pt x="725996" y="1762243"/>
                  <a:pt x="732786" y="1668924"/>
                  <a:pt x="764024" y="1583720"/>
                </a:cubicBezTo>
                <a:cubicBezTo>
                  <a:pt x="780323" y="1498515"/>
                  <a:pt x="859097" y="1459294"/>
                  <a:pt x="890335" y="1382205"/>
                </a:cubicBezTo>
                <a:cubicBezTo>
                  <a:pt x="905276" y="1311877"/>
                  <a:pt x="969109" y="1280771"/>
                  <a:pt x="1008497" y="1226673"/>
                </a:cubicBezTo>
                <a:cubicBezTo>
                  <a:pt x="1015288" y="1195566"/>
                  <a:pt x="1062823" y="1133354"/>
                  <a:pt x="1079121" y="1187452"/>
                </a:cubicBezTo>
                <a:cubicBezTo>
                  <a:pt x="1110360" y="1172575"/>
                  <a:pt x="1110360" y="1141468"/>
                  <a:pt x="1125299" y="1110362"/>
                </a:cubicBezTo>
                <a:cubicBezTo>
                  <a:pt x="1156537" y="1071141"/>
                  <a:pt x="1180985" y="1125239"/>
                  <a:pt x="1180985" y="1156345"/>
                </a:cubicBezTo>
                <a:cubicBezTo>
                  <a:pt x="1195925" y="1203681"/>
                  <a:pt x="1243460" y="1187452"/>
                  <a:pt x="1282848" y="1203681"/>
                </a:cubicBezTo>
                <a:cubicBezTo>
                  <a:pt x="1297788" y="1241550"/>
                  <a:pt x="1251609" y="1288886"/>
                  <a:pt x="1212223" y="1303763"/>
                </a:cubicBezTo>
                <a:cubicBezTo>
                  <a:pt x="1172836" y="1334869"/>
                  <a:pt x="1141597" y="1280771"/>
                  <a:pt x="1102211" y="1280771"/>
                </a:cubicBezTo>
                <a:cubicBezTo>
                  <a:pt x="1054674" y="1319992"/>
                  <a:pt x="1141597" y="1334869"/>
                  <a:pt x="1141597" y="1357861"/>
                </a:cubicBezTo>
                <a:cubicBezTo>
                  <a:pt x="1133448" y="1384910"/>
                  <a:pt x="1121564" y="1412297"/>
                  <a:pt x="1106794" y="1437656"/>
                </a:cubicBezTo>
                <a:lnTo>
                  <a:pt x="1105337" y="1439546"/>
                </a:lnTo>
                <a:lnTo>
                  <a:pt x="1102047" y="1435471"/>
                </a:lnTo>
                <a:cubicBezTo>
                  <a:pt x="1098296" y="1433254"/>
                  <a:pt x="1093089" y="1431927"/>
                  <a:pt x="1086146" y="1431927"/>
                </a:cubicBezTo>
                <a:cubicBezTo>
                  <a:pt x="1071244" y="1431927"/>
                  <a:pt x="1063118" y="1446754"/>
                  <a:pt x="1063118" y="1462929"/>
                </a:cubicBezTo>
                <a:cubicBezTo>
                  <a:pt x="1065997" y="1469669"/>
                  <a:pt x="1069383" y="1474239"/>
                  <a:pt x="1072997" y="1477077"/>
                </a:cubicBezTo>
                <a:lnTo>
                  <a:pt x="1075712" y="1477983"/>
                </a:lnTo>
                <a:lnTo>
                  <a:pt x="1054674" y="1505278"/>
                </a:lnTo>
                <a:cubicBezTo>
                  <a:pt x="1023437" y="1529622"/>
                  <a:pt x="1047883" y="1575605"/>
                  <a:pt x="1000348" y="1559376"/>
                </a:cubicBezTo>
                <a:cubicBezTo>
                  <a:pt x="992198" y="1606712"/>
                  <a:pt x="944662" y="1629703"/>
                  <a:pt x="952811" y="1668924"/>
                </a:cubicBezTo>
                <a:cubicBezTo>
                  <a:pt x="977258" y="1723022"/>
                  <a:pt x="921574" y="1677039"/>
                  <a:pt x="898484" y="1691916"/>
                </a:cubicBezTo>
                <a:cubicBezTo>
                  <a:pt x="827860" y="1731137"/>
                  <a:pt x="811561" y="1824456"/>
                  <a:pt x="842800" y="1893431"/>
                </a:cubicBezTo>
                <a:cubicBezTo>
                  <a:pt x="867246" y="1932653"/>
                  <a:pt x="842800" y="2002980"/>
                  <a:pt x="796621" y="1971874"/>
                </a:cubicBezTo>
                <a:cubicBezTo>
                  <a:pt x="757235" y="1932653"/>
                  <a:pt x="725996" y="1994865"/>
                  <a:pt x="709697" y="2025972"/>
                </a:cubicBezTo>
                <a:cubicBezTo>
                  <a:pt x="670310" y="2034087"/>
                  <a:pt x="662161" y="2080070"/>
                  <a:pt x="678459" y="2111176"/>
                </a:cubicBezTo>
                <a:cubicBezTo>
                  <a:pt x="732786" y="2165274"/>
                  <a:pt x="670310" y="2242364"/>
                  <a:pt x="686608" y="2304577"/>
                </a:cubicBezTo>
                <a:cubicBezTo>
                  <a:pt x="717847" y="2358675"/>
                  <a:pt x="693400" y="2429002"/>
                  <a:pt x="662161" y="2483100"/>
                </a:cubicBezTo>
                <a:cubicBezTo>
                  <a:pt x="647221" y="2584534"/>
                  <a:pt x="647221" y="2684616"/>
                  <a:pt x="647221" y="2794164"/>
                </a:cubicBezTo>
                <a:cubicBezTo>
                  <a:pt x="647221" y="2894245"/>
                  <a:pt x="678459" y="2995679"/>
                  <a:pt x="693400" y="3097113"/>
                </a:cubicBezTo>
                <a:cubicBezTo>
                  <a:pt x="701549" y="3174203"/>
                  <a:pt x="709697" y="3259407"/>
                  <a:pt x="757235" y="3329735"/>
                </a:cubicBezTo>
                <a:cubicBezTo>
                  <a:pt x="780323" y="3454160"/>
                  <a:pt x="842800" y="3570471"/>
                  <a:pt x="890335" y="3686782"/>
                </a:cubicBezTo>
                <a:cubicBezTo>
                  <a:pt x="944662" y="3748995"/>
                  <a:pt x="921574" y="3849076"/>
                  <a:pt x="977258" y="3911289"/>
                </a:cubicBezTo>
                <a:cubicBezTo>
                  <a:pt x="1023437" y="3927518"/>
                  <a:pt x="1047883" y="3996493"/>
                  <a:pt x="1102211" y="3988379"/>
                </a:cubicBezTo>
                <a:cubicBezTo>
                  <a:pt x="1118509" y="3903174"/>
                  <a:pt x="1031586" y="3849076"/>
                  <a:pt x="1000348" y="3771986"/>
                </a:cubicBezTo>
                <a:cubicBezTo>
                  <a:pt x="992198" y="3701659"/>
                  <a:pt x="952811" y="3639446"/>
                  <a:pt x="913425" y="3585348"/>
                </a:cubicBezTo>
                <a:cubicBezTo>
                  <a:pt x="882186" y="3531250"/>
                  <a:pt x="890335" y="3477152"/>
                  <a:pt x="882186" y="3414939"/>
                </a:cubicBezTo>
                <a:cubicBezTo>
                  <a:pt x="859097" y="3336497"/>
                  <a:pt x="834651" y="3251293"/>
                  <a:pt x="834651" y="3166088"/>
                </a:cubicBezTo>
                <a:cubicBezTo>
                  <a:pt x="811561" y="3088998"/>
                  <a:pt x="819710" y="3010556"/>
                  <a:pt x="827860" y="2933467"/>
                </a:cubicBezTo>
                <a:cubicBezTo>
                  <a:pt x="850948" y="2894245"/>
                  <a:pt x="867246" y="2987565"/>
                  <a:pt x="898484" y="2956458"/>
                </a:cubicBezTo>
                <a:cubicBezTo>
                  <a:pt x="937872" y="2856377"/>
                  <a:pt x="944662" y="2740066"/>
                  <a:pt x="952811" y="2630517"/>
                </a:cubicBezTo>
                <a:cubicBezTo>
                  <a:pt x="937872" y="2576419"/>
                  <a:pt x="977258" y="2537198"/>
                  <a:pt x="984049" y="2483100"/>
                </a:cubicBezTo>
                <a:cubicBezTo>
                  <a:pt x="969109" y="2406011"/>
                  <a:pt x="969109" y="2320806"/>
                  <a:pt x="1000348" y="2242364"/>
                </a:cubicBezTo>
                <a:cubicBezTo>
                  <a:pt x="1062823" y="2048964"/>
                  <a:pt x="1102211" y="1855563"/>
                  <a:pt x="1189134" y="1668924"/>
                </a:cubicBezTo>
                <a:cubicBezTo>
                  <a:pt x="1220372" y="1567490"/>
                  <a:pt x="1290997" y="1490401"/>
                  <a:pt x="1337174" y="1397082"/>
                </a:cubicBezTo>
                <a:cubicBezTo>
                  <a:pt x="1353473" y="1334869"/>
                  <a:pt x="1440396" y="1295648"/>
                  <a:pt x="1415948" y="1226673"/>
                </a:cubicBezTo>
                <a:cubicBezTo>
                  <a:pt x="1401009" y="1172575"/>
                  <a:pt x="1330383" y="1172575"/>
                  <a:pt x="1322234" y="1117124"/>
                </a:cubicBezTo>
                <a:cubicBezTo>
                  <a:pt x="1345324" y="1079256"/>
                  <a:pt x="1369771" y="1025158"/>
                  <a:pt x="1415948" y="1008928"/>
                </a:cubicBezTo>
                <a:cubicBezTo>
                  <a:pt x="1440396" y="977822"/>
                  <a:pt x="1517812" y="1008928"/>
                  <a:pt x="1478425" y="1048149"/>
                </a:cubicBezTo>
                <a:cubicBezTo>
                  <a:pt x="1424097" y="1048149"/>
                  <a:pt x="1401009" y="1110362"/>
                  <a:pt x="1415948" y="1148231"/>
                </a:cubicBezTo>
                <a:cubicBezTo>
                  <a:pt x="1432246" y="1203681"/>
                  <a:pt x="1486574" y="1164460"/>
                  <a:pt x="1494723" y="1125239"/>
                </a:cubicBezTo>
                <a:cubicBezTo>
                  <a:pt x="1581645" y="1063026"/>
                  <a:pt x="1525960" y="938601"/>
                  <a:pt x="1581645" y="861511"/>
                </a:cubicBezTo>
                <a:cubicBezTo>
                  <a:pt x="1612883" y="846634"/>
                  <a:pt x="1659061" y="830405"/>
                  <a:pt x="1690299" y="799298"/>
                </a:cubicBezTo>
                <a:cubicBezTo>
                  <a:pt x="1745985" y="745200"/>
                  <a:pt x="1816610" y="760077"/>
                  <a:pt x="1879086" y="730323"/>
                </a:cubicBezTo>
                <a:cubicBezTo>
                  <a:pt x="1926622" y="682987"/>
                  <a:pt x="1997247" y="699217"/>
                  <a:pt x="2044783" y="659996"/>
                </a:cubicBezTo>
                <a:cubicBezTo>
                  <a:pt x="2076021" y="628890"/>
                  <a:pt x="2059723" y="574792"/>
                  <a:pt x="2012187" y="582906"/>
                </a:cubicBezTo>
                <a:cubicBezTo>
                  <a:pt x="1949711" y="551800"/>
                  <a:pt x="2028485" y="558562"/>
                  <a:pt x="2051574" y="558562"/>
                </a:cubicBezTo>
                <a:cubicBezTo>
                  <a:pt x="2076021" y="504464"/>
                  <a:pt x="2005396" y="496349"/>
                  <a:pt x="1989098" y="458481"/>
                </a:cubicBezTo>
                <a:cubicBezTo>
                  <a:pt x="2028485" y="427374"/>
                  <a:pt x="2067872" y="419260"/>
                  <a:pt x="2115408" y="404383"/>
                </a:cubicBezTo>
                <a:cubicBezTo>
                  <a:pt x="2177884" y="388153"/>
                  <a:pt x="2263449" y="334055"/>
                  <a:pt x="2319134" y="396268"/>
                </a:cubicBezTo>
                <a:cubicBezTo>
                  <a:pt x="2263449" y="458481"/>
                  <a:pt x="2177884" y="442251"/>
                  <a:pt x="2099110" y="458481"/>
                </a:cubicBezTo>
                <a:cubicBezTo>
                  <a:pt x="2051574" y="489587"/>
                  <a:pt x="2115408" y="543685"/>
                  <a:pt x="2107259" y="582906"/>
                </a:cubicBezTo>
                <a:cubicBezTo>
                  <a:pt x="2146646" y="574792"/>
                  <a:pt x="2161586" y="527456"/>
                  <a:pt x="2192824" y="504464"/>
                </a:cubicBezTo>
                <a:cubicBezTo>
                  <a:pt x="2248509" y="481472"/>
                  <a:pt x="2310985" y="489587"/>
                  <a:pt x="2366670" y="481472"/>
                </a:cubicBezTo>
                <a:cubicBezTo>
                  <a:pt x="2412848" y="496349"/>
                  <a:pt x="2452235" y="450366"/>
                  <a:pt x="2491622" y="427374"/>
                </a:cubicBezTo>
                <a:cubicBezTo>
                  <a:pt x="2570396" y="427374"/>
                  <a:pt x="2609783" y="325941"/>
                  <a:pt x="2688557" y="325941"/>
                </a:cubicBezTo>
                <a:cubicBezTo>
                  <a:pt x="2742884" y="357047"/>
                  <a:pt x="2782272" y="271842"/>
                  <a:pt x="2742884" y="240736"/>
                </a:cubicBezTo>
                <a:cubicBezTo>
                  <a:pt x="2672259" y="232621"/>
                  <a:pt x="2593485" y="209630"/>
                  <a:pt x="2522860" y="209630"/>
                </a:cubicBezTo>
                <a:cubicBezTo>
                  <a:pt x="2319134" y="256965"/>
                  <a:pt x="2107259" y="263728"/>
                  <a:pt x="1926622" y="365162"/>
                </a:cubicBezTo>
                <a:cubicBezTo>
                  <a:pt x="1887235" y="404383"/>
                  <a:pt x="1941562" y="442251"/>
                  <a:pt x="1957860" y="473358"/>
                </a:cubicBezTo>
                <a:cubicBezTo>
                  <a:pt x="1949711" y="527456"/>
                  <a:pt x="1887235" y="504464"/>
                  <a:pt x="1855997" y="520694"/>
                </a:cubicBezTo>
                <a:cubicBezTo>
                  <a:pt x="1816610" y="582906"/>
                  <a:pt x="1729686" y="558562"/>
                  <a:pt x="1675359" y="589669"/>
                </a:cubicBezTo>
                <a:cubicBezTo>
                  <a:pt x="1619674" y="605898"/>
                  <a:pt x="1667210" y="637004"/>
                  <a:pt x="1659061" y="674873"/>
                </a:cubicBezTo>
                <a:cubicBezTo>
                  <a:pt x="1652271" y="722209"/>
                  <a:pt x="1604734" y="722209"/>
                  <a:pt x="1565347" y="705979"/>
                </a:cubicBezTo>
                <a:cubicBezTo>
                  <a:pt x="1478425" y="730323"/>
                  <a:pt x="1407799" y="807413"/>
                  <a:pt x="1314085" y="830405"/>
                </a:cubicBezTo>
                <a:cubicBezTo>
                  <a:pt x="1274699" y="853396"/>
                  <a:pt x="1251609" y="791184"/>
                  <a:pt x="1220372" y="815528"/>
                </a:cubicBezTo>
                <a:cubicBezTo>
                  <a:pt x="1195925" y="846634"/>
                  <a:pt x="1204074" y="915609"/>
                  <a:pt x="1149746" y="900732"/>
                </a:cubicBezTo>
                <a:cubicBezTo>
                  <a:pt x="1133448" y="877740"/>
                  <a:pt x="1141597" y="791184"/>
                  <a:pt x="1102211" y="853396"/>
                </a:cubicBezTo>
                <a:cubicBezTo>
                  <a:pt x="1102211" y="892617"/>
                  <a:pt x="1141597" y="938601"/>
                  <a:pt x="1062823" y="931839"/>
                </a:cubicBezTo>
                <a:cubicBezTo>
                  <a:pt x="1039734" y="915609"/>
                  <a:pt x="960960" y="938601"/>
                  <a:pt x="1008497" y="969707"/>
                </a:cubicBezTo>
                <a:cubicBezTo>
                  <a:pt x="1062823" y="985937"/>
                  <a:pt x="1000348" y="1048149"/>
                  <a:pt x="969109" y="1040035"/>
                </a:cubicBezTo>
                <a:cubicBezTo>
                  <a:pt x="944662" y="985937"/>
                  <a:pt x="913425" y="1040035"/>
                  <a:pt x="913425" y="1071141"/>
                </a:cubicBezTo>
                <a:cubicBezTo>
                  <a:pt x="867246" y="1187452"/>
                  <a:pt x="788472" y="1280771"/>
                  <a:pt x="725996" y="1382205"/>
                </a:cubicBezTo>
                <a:cubicBezTo>
                  <a:pt x="709697" y="1420073"/>
                  <a:pt x="686608" y="1467409"/>
                  <a:pt x="630923" y="1459294"/>
                </a:cubicBezTo>
                <a:cubicBezTo>
                  <a:pt x="584745" y="1451180"/>
                  <a:pt x="607835" y="1505278"/>
                  <a:pt x="615984" y="1521507"/>
                </a:cubicBezTo>
                <a:cubicBezTo>
                  <a:pt x="639072" y="1567490"/>
                  <a:pt x="568447" y="1567490"/>
                  <a:pt x="576596" y="1606712"/>
                </a:cubicBezTo>
                <a:cubicBezTo>
                  <a:pt x="576596" y="1660810"/>
                  <a:pt x="537209" y="1700031"/>
                  <a:pt x="537209" y="1746014"/>
                </a:cubicBezTo>
                <a:cubicBezTo>
                  <a:pt x="537209" y="1800112"/>
                  <a:pt x="474733" y="1808227"/>
                  <a:pt x="442137" y="1824456"/>
                </a:cubicBezTo>
                <a:cubicBezTo>
                  <a:pt x="404108" y="1870440"/>
                  <a:pt x="364721" y="1808227"/>
                  <a:pt x="379661" y="1769006"/>
                </a:cubicBezTo>
                <a:cubicBezTo>
                  <a:pt x="419048" y="1691916"/>
                  <a:pt x="410899" y="1598597"/>
                  <a:pt x="442137" y="1521507"/>
                </a:cubicBezTo>
                <a:cubicBezTo>
                  <a:pt x="458435" y="1459294"/>
                  <a:pt x="529060" y="1443065"/>
                  <a:pt x="529060" y="1382205"/>
                </a:cubicBezTo>
                <a:cubicBezTo>
                  <a:pt x="520912" y="1319992"/>
                  <a:pt x="529060" y="1249664"/>
                  <a:pt x="584745" y="1218558"/>
                </a:cubicBezTo>
                <a:cubicBezTo>
                  <a:pt x="647221" y="1210443"/>
                  <a:pt x="655370" y="1148231"/>
                  <a:pt x="655370" y="1110362"/>
                </a:cubicBezTo>
                <a:cubicBezTo>
                  <a:pt x="686608" y="977822"/>
                  <a:pt x="811561" y="900732"/>
                  <a:pt x="898484" y="815528"/>
                </a:cubicBezTo>
                <a:cubicBezTo>
                  <a:pt x="944662" y="745200"/>
                  <a:pt x="969109" y="659996"/>
                  <a:pt x="1008497" y="589669"/>
                </a:cubicBezTo>
                <a:cubicBezTo>
                  <a:pt x="1164686" y="465243"/>
                  <a:pt x="1369771" y="411145"/>
                  <a:pt x="1565347" y="348932"/>
                </a:cubicBezTo>
                <a:cubicBezTo>
                  <a:pt x="1683509" y="302949"/>
                  <a:pt x="1808461" y="263728"/>
                  <a:pt x="1941562" y="248851"/>
                </a:cubicBezTo>
                <a:cubicBezTo>
                  <a:pt x="2130348" y="217744"/>
                  <a:pt x="2319134" y="201515"/>
                  <a:pt x="2507920" y="139302"/>
                </a:cubicBezTo>
                <a:cubicBezTo>
                  <a:pt x="2624723" y="109548"/>
                  <a:pt x="2774122" y="39221"/>
                  <a:pt x="2884135" y="132540"/>
                </a:cubicBezTo>
                <a:cubicBezTo>
                  <a:pt x="2931671" y="155532"/>
                  <a:pt x="2931671" y="78442"/>
                  <a:pt x="2946611" y="54098"/>
                </a:cubicBezTo>
                <a:cubicBezTo>
                  <a:pt x="3072921" y="-8115"/>
                  <a:pt x="3214171" y="16229"/>
                  <a:pt x="3347272" y="0"/>
                </a:cubicBezTo>
                <a:close/>
              </a:path>
            </a:pathLst>
          </a:custGeom>
          <a:solidFill>
            <a:schemeClr val="bg1">
              <a:alpha val="70000"/>
            </a:schemeClr>
          </a:solidFill>
        </p:spPr>
        <p:txBody>
          <a:bodyPr rtlCol="0">
            <a:normAutofit/>
          </a:bodyPr>
          <a:lstStyle>
            <a:lvl1pPr>
              <a:defRPr lang="en-US" sz="1800"/>
            </a:lvl1pPr>
          </a:lstStyle>
          <a:p>
            <a:pPr lvl="0"/>
            <a:endParaRPr lang="en-US" noProof="0"/>
          </a:p>
        </p:txBody>
      </p:sp>
    </p:spTree>
    <p:extLst>
      <p:ext uri="{BB962C8B-B14F-4D97-AF65-F5344CB8AC3E}">
        <p14:creationId xmlns:p14="http://schemas.microsoft.com/office/powerpoint/2010/main" val="1321346698"/>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Left_Blank">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928254" y="2133600"/>
            <a:ext cx="3768437" cy="3685310"/>
          </a:xfrm>
          <a:custGeom>
            <a:avLst/>
            <a:gdLst>
              <a:gd name="connsiteX0" fmla="*/ 0 w 3768437"/>
              <a:gd name="connsiteY0" fmla="*/ 0 h 4197928"/>
              <a:gd name="connsiteX1" fmla="*/ 3768437 w 3768437"/>
              <a:gd name="connsiteY1" fmla="*/ 0 h 4197928"/>
              <a:gd name="connsiteX2" fmla="*/ 3768437 w 3768437"/>
              <a:gd name="connsiteY2" fmla="*/ 4197928 h 4197928"/>
              <a:gd name="connsiteX3" fmla="*/ 0 w 3768437"/>
              <a:gd name="connsiteY3" fmla="*/ 4197928 h 4197928"/>
            </a:gdLst>
            <a:ahLst/>
            <a:cxnLst>
              <a:cxn ang="0">
                <a:pos x="connsiteX0" y="connsiteY0"/>
              </a:cxn>
              <a:cxn ang="0">
                <a:pos x="connsiteX1" y="connsiteY1"/>
              </a:cxn>
              <a:cxn ang="0">
                <a:pos x="connsiteX2" y="connsiteY2"/>
              </a:cxn>
              <a:cxn ang="0">
                <a:pos x="connsiteX3" y="connsiteY3"/>
              </a:cxn>
            </a:cxnLst>
            <a:rect l="l" t="t" r="r" b="b"/>
            <a:pathLst>
              <a:path w="3768437" h="4197928">
                <a:moveTo>
                  <a:pt x="0" y="0"/>
                </a:moveTo>
                <a:lnTo>
                  <a:pt x="3768437" y="0"/>
                </a:lnTo>
                <a:lnTo>
                  <a:pt x="3768437" y="4197928"/>
                </a:lnTo>
                <a:lnTo>
                  <a:pt x="0" y="4197928"/>
                </a:lnTo>
                <a:close/>
              </a:path>
            </a:pathLst>
          </a:custGeom>
        </p:spPr>
        <p:txBody>
          <a:bodyPr rtlCol="0">
            <a:noAutofit/>
          </a:bodyPr>
          <a:lstStyle/>
          <a:p>
            <a:pPr lvl="0"/>
            <a:endParaRPr lang="en-GB" noProof="0"/>
          </a:p>
        </p:txBody>
      </p:sp>
    </p:spTree>
    <p:extLst>
      <p:ext uri="{BB962C8B-B14F-4D97-AF65-F5344CB8AC3E}">
        <p14:creationId xmlns:p14="http://schemas.microsoft.com/office/powerpoint/2010/main" val="11823229"/>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9_Title Slid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4625009" y="2584176"/>
            <a:ext cx="2842591" cy="2445026"/>
          </a:xfrm>
          <a:custGeom>
            <a:avLst/>
            <a:gdLst>
              <a:gd name="connsiteX0" fmla="*/ 0 w 2425148"/>
              <a:gd name="connsiteY0" fmla="*/ 0 h 3597965"/>
              <a:gd name="connsiteX1" fmla="*/ 2425148 w 2425148"/>
              <a:gd name="connsiteY1" fmla="*/ 0 h 3597965"/>
              <a:gd name="connsiteX2" fmla="*/ 2425148 w 2425148"/>
              <a:gd name="connsiteY2" fmla="*/ 3597965 h 3597965"/>
              <a:gd name="connsiteX3" fmla="*/ 0 w 2425148"/>
              <a:gd name="connsiteY3" fmla="*/ 3597965 h 3597965"/>
            </a:gdLst>
            <a:ahLst/>
            <a:cxnLst>
              <a:cxn ang="0">
                <a:pos x="connsiteX0" y="connsiteY0"/>
              </a:cxn>
              <a:cxn ang="0">
                <a:pos x="connsiteX1" y="connsiteY1"/>
              </a:cxn>
              <a:cxn ang="0">
                <a:pos x="connsiteX2" y="connsiteY2"/>
              </a:cxn>
              <a:cxn ang="0">
                <a:pos x="connsiteX3" y="connsiteY3"/>
              </a:cxn>
            </a:cxnLst>
            <a:rect l="l" t="t" r="r" b="b"/>
            <a:pathLst>
              <a:path w="2425148" h="3597965">
                <a:moveTo>
                  <a:pt x="0" y="0"/>
                </a:moveTo>
                <a:lnTo>
                  <a:pt x="2425148" y="0"/>
                </a:lnTo>
                <a:lnTo>
                  <a:pt x="2425148" y="3597965"/>
                </a:lnTo>
                <a:lnTo>
                  <a:pt x="0" y="3597965"/>
                </a:lnTo>
                <a:close/>
              </a:path>
            </a:pathLst>
          </a:custGeom>
        </p:spPr>
        <p:txBody>
          <a:bodyPr rtlCol="0">
            <a:noAutofit/>
          </a:bodyPr>
          <a:lstStyle/>
          <a:p>
            <a:pPr lvl="0"/>
            <a:endParaRPr lang="en-US" noProof="0"/>
          </a:p>
        </p:txBody>
      </p:sp>
      <p:sp>
        <p:nvSpPr>
          <p:cNvPr id="11" name="Picture Placeholder 10"/>
          <p:cNvSpPr>
            <a:spLocks noGrp="1"/>
          </p:cNvSpPr>
          <p:nvPr>
            <p:ph type="pic" sz="quarter" idx="11"/>
          </p:nvPr>
        </p:nvSpPr>
        <p:spPr>
          <a:xfrm>
            <a:off x="1411357" y="2584176"/>
            <a:ext cx="2842591" cy="2445026"/>
          </a:xfrm>
          <a:custGeom>
            <a:avLst/>
            <a:gdLst>
              <a:gd name="connsiteX0" fmla="*/ 0 w 4048539"/>
              <a:gd name="connsiteY0" fmla="*/ 0 h 2392017"/>
              <a:gd name="connsiteX1" fmla="*/ 4048539 w 4048539"/>
              <a:gd name="connsiteY1" fmla="*/ 0 h 2392017"/>
              <a:gd name="connsiteX2" fmla="*/ 4048539 w 4048539"/>
              <a:gd name="connsiteY2" fmla="*/ 2392017 h 2392017"/>
              <a:gd name="connsiteX3" fmla="*/ 0 w 4048539"/>
              <a:gd name="connsiteY3" fmla="*/ 2392017 h 2392017"/>
            </a:gdLst>
            <a:ahLst/>
            <a:cxnLst>
              <a:cxn ang="0">
                <a:pos x="connsiteX0" y="connsiteY0"/>
              </a:cxn>
              <a:cxn ang="0">
                <a:pos x="connsiteX1" y="connsiteY1"/>
              </a:cxn>
              <a:cxn ang="0">
                <a:pos x="connsiteX2" y="connsiteY2"/>
              </a:cxn>
              <a:cxn ang="0">
                <a:pos x="connsiteX3" y="connsiteY3"/>
              </a:cxn>
            </a:cxnLst>
            <a:rect l="l" t="t" r="r" b="b"/>
            <a:pathLst>
              <a:path w="4048539" h="2392017">
                <a:moveTo>
                  <a:pt x="0" y="0"/>
                </a:moveTo>
                <a:lnTo>
                  <a:pt x="4048539" y="0"/>
                </a:lnTo>
                <a:lnTo>
                  <a:pt x="4048539" y="2392017"/>
                </a:lnTo>
                <a:lnTo>
                  <a:pt x="0" y="2392017"/>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452327229"/>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20" name="Picture Placeholder 10"/>
          <p:cNvSpPr>
            <a:spLocks noGrp="1"/>
          </p:cNvSpPr>
          <p:nvPr>
            <p:ph type="pic" sz="quarter" idx="14"/>
          </p:nvPr>
        </p:nvSpPr>
        <p:spPr>
          <a:xfrm>
            <a:off x="1300030" y="2858403"/>
            <a:ext cx="3796145" cy="1341098"/>
          </a:xfrm>
          <a:custGeom>
            <a:avLst/>
            <a:gdLst>
              <a:gd name="connsiteX0" fmla="*/ 0 w 4048539"/>
              <a:gd name="connsiteY0" fmla="*/ 0 h 2392017"/>
              <a:gd name="connsiteX1" fmla="*/ 4048539 w 4048539"/>
              <a:gd name="connsiteY1" fmla="*/ 0 h 2392017"/>
              <a:gd name="connsiteX2" fmla="*/ 4048539 w 4048539"/>
              <a:gd name="connsiteY2" fmla="*/ 2392017 h 2392017"/>
              <a:gd name="connsiteX3" fmla="*/ 0 w 4048539"/>
              <a:gd name="connsiteY3" fmla="*/ 2392017 h 2392017"/>
            </a:gdLst>
            <a:ahLst/>
            <a:cxnLst>
              <a:cxn ang="0">
                <a:pos x="connsiteX0" y="connsiteY0"/>
              </a:cxn>
              <a:cxn ang="0">
                <a:pos x="connsiteX1" y="connsiteY1"/>
              </a:cxn>
              <a:cxn ang="0">
                <a:pos x="connsiteX2" y="connsiteY2"/>
              </a:cxn>
              <a:cxn ang="0">
                <a:pos x="connsiteX3" y="connsiteY3"/>
              </a:cxn>
            </a:cxnLst>
            <a:rect l="l" t="t" r="r" b="b"/>
            <a:pathLst>
              <a:path w="4048539" h="2392017">
                <a:moveTo>
                  <a:pt x="0" y="0"/>
                </a:moveTo>
                <a:lnTo>
                  <a:pt x="4048539" y="0"/>
                </a:lnTo>
                <a:lnTo>
                  <a:pt x="4048539" y="2392017"/>
                </a:lnTo>
                <a:lnTo>
                  <a:pt x="0" y="2392017"/>
                </a:lnTo>
                <a:close/>
              </a:path>
            </a:pathLst>
          </a:custGeom>
        </p:spPr>
        <p:txBody>
          <a:bodyPr rtlCol="0">
            <a:noAutofit/>
          </a:bodyPr>
          <a:lstStyle/>
          <a:p>
            <a:pPr lvl="0"/>
            <a:endParaRPr lang="en-US" noProof="0"/>
          </a:p>
        </p:txBody>
      </p:sp>
      <p:sp>
        <p:nvSpPr>
          <p:cNvPr id="21" name="Picture Placeholder 10"/>
          <p:cNvSpPr>
            <a:spLocks noGrp="1"/>
          </p:cNvSpPr>
          <p:nvPr>
            <p:ph type="pic" sz="quarter" idx="15"/>
          </p:nvPr>
        </p:nvSpPr>
        <p:spPr>
          <a:xfrm>
            <a:off x="6753974" y="4685054"/>
            <a:ext cx="3796145" cy="1341098"/>
          </a:xfrm>
          <a:custGeom>
            <a:avLst/>
            <a:gdLst>
              <a:gd name="connsiteX0" fmla="*/ 0 w 4048539"/>
              <a:gd name="connsiteY0" fmla="*/ 0 h 2392017"/>
              <a:gd name="connsiteX1" fmla="*/ 4048539 w 4048539"/>
              <a:gd name="connsiteY1" fmla="*/ 0 h 2392017"/>
              <a:gd name="connsiteX2" fmla="*/ 4048539 w 4048539"/>
              <a:gd name="connsiteY2" fmla="*/ 2392017 h 2392017"/>
              <a:gd name="connsiteX3" fmla="*/ 0 w 4048539"/>
              <a:gd name="connsiteY3" fmla="*/ 2392017 h 2392017"/>
            </a:gdLst>
            <a:ahLst/>
            <a:cxnLst>
              <a:cxn ang="0">
                <a:pos x="connsiteX0" y="connsiteY0"/>
              </a:cxn>
              <a:cxn ang="0">
                <a:pos x="connsiteX1" y="connsiteY1"/>
              </a:cxn>
              <a:cxn ang="0">
                <a:pos x="connsiteX2" y="connsiteY2"/>
              </a:cxn>
              <a:cxn ang="0">
                <a:pos x="connsiteX3" y="connsiteY3"/>
              </a:cxn>
            </a:cxnLst>
            <a:rect l="l" t="t" r="r" b="b"/>
            <a:pathLst>
              <a:path w="4048539" h="2392017">
                <a:moveTo>
                  <a:pt x="0" y="0"/>
                </a:moveTo>
                <a:lnTo>
                  <a:pt x="4048539" y="0"/>
                </a:lnTo>
                <a:lnTo>
                  <a:pt x="4048539" y="2392017"/>
                </a:lnTo>
                <a:lnTo>
                  <a:pt x="0" y="2392017"/>
                </a:lnTo>
                <a:close/>
              </a:path>
            </a:pathLst>
          </a:custGeom>
        </p:spPr>
        <p:txBody>
          <a:bodyPr rtlCol="0">
            <a:noAutofit/>
          </a:bodyPr>
          <a:lstStyle/>
          <a:p>
            <a:pPr lvl="0"/>
            <a:endParaRPr lang="en-US" noProof="0"/>
          </a:p>
        </p:txBody>
      </p:sp>
      <p:sp>
        <p:nvSpPr>
          <p:cNvPr id="22" name="Picture Placeholder 10"/>
          <p:cNvSpPr>
            <a:spLocks noGrp="1"/>
          </p:cNvSpPr>
          <p:nvPr>
            <p:ph type="pic" sz="quarter" idx="16"/>
          </p:nvPr>
        </p:nvSpPr>
        <p:spPr>
          <a:xfrm>
            <a:off x="6753974" y="869999"/>
            <a:ext cx="3796145" cy="1341098"/>
          </a:xfrm>
          <a:custGeom>
            <a:avLst/>
            <a:gdLst>
              <a:gd name="connsiteX0" fmla="*/ 0 w 4048539"/>
              <a:gd name="connsiteY0" fmla="*/ 0 h 2392017"/>
              <a:gd name="connsiteX1" fmla="*/ 4048539 w 4048539"/>
              <a:gd name="connsiteY1" fmla="*/ 0 h 2392017"/>
              <a:gd name="connsiteX2" fmla="*/ 4048539 w 4048539"/>
              <a:gd name="connsiteY2" fmla="*/ 2392017 h 2392017"/>
              <a:gd name="connsiteX3" fmla="*/ 0 w 4048539"/>
              <a:gd name="connsiteY3" fmla="*/ 2392017 h 2392017"/>
            </a:gdLst>
            <a:ahLst/>
            <a:cxnLst>
              <a:cxn ang="0">
                <a:pos x="connsiteX0" y="connsiteY0"/>
              </a:cxn>
              <a:cxn ang="0">
                <a:pos x="connsiteX1" y="connsiteY1"/>
              </a:cxn>
              <a:cxn ang="0">
                <a:pos x="connsiteX2" y="connsiteY2"/>
              </a:cxn>
              <a:cxn ang="0">
                <a:pos x="connsiteX3" y="connsiteY3"/>
              </a:cxn>
            </a:cxnLst>
            <a:rect l="l" t="t" r="r" b="b"/>
            <a:pathLst>
              <a:path w="4048539" h="2392017">
                <a:moveTo>
                  <a:pt x="0" y="0"/>
                </a:moveTo>
                <a:lnTo>
                  <a:pt x="4048539" y="0"/>
                </a:lnTo>
                <a:lnTo>
                  <a:pt x="4048539" y="2392017"/>
                </a:lnTo>
                <a:lnTo>
                  <a:pt x="0" y="2392017"/>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4215698314"/>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20" name="Picture Placeholder 10"/>
          <p:cNvSpPr>
            <a:spLocks noGrp="1"/>
          </p:cNvSpPr>
          <p:nvPr>
            <p:ph type="pic" sz="quarter" idx="14"/>
          </p:nvPr>
        </p:nvSpPr>
        <p:spPr>
          <a:xfrm>
            <a:off x="6758726" y="2858403"/>
            <a:ext cx="3796145" cy="1341098"/>
          </a:xfrm>
          <a:custGeom>
            <a:avLst/>
            <a:gdLst>
              <a:gd name="connsiteX0" fmla="*/ 0 w 4048539"/>
              <a:gd name="connsiteY0" fmla="*/ 0 h 2392017"/>
              <a:gd name="connsiteX1" fmla="*/ 4048539 w 4048539"/>
              <a:gd name="connsiteY1" fmla="*/ 0 h 2392017"/>
              <a:gd name="connsiteX2" fmla="*/ 4048539 w 4048539"/>
              <a:gd name="connsiteY2" fmla="*/ 2392017 h 2392017"/>
              <a:gd name="connsiteX3" fmla="*/ 0 w 4048539"/>
              <a:gd name="connsiteY3" fmla="*/ 2392017 h 2392017"/>
            </a:gdLst>
            <a:ahLst/>
            <a:cxnLst>
              <a:cxn ang="0">
                <a:pos x="connsiteX0" y="connsiteY0"/>
              </a:cxn>
              <a:cxn ang="0">
                <a:pos x="connsiteX1" y="connsiteY1"/>
              </a:cxn>
              <a:cxn ang="0">
                <a:pos x="connsiteX2" y="connsiteY2"/>
              </a:cxn>
              <a:cxn ang="0">
                <a:pos x="connsiteX3" y="connsiteY3"/>
              </a:cxn>
            </a:cxnLst>
            <a:rect l="l" t="t" r="r" b="b"/>
            <a:pathLst>
              <a:path w="4048539" h="2392017">
                <a:moveTo>
                  <a:pt x="0" y="0"/>
                </a:moveTo>
                <a:lnTo>
                  <a:pt x="4048539" y="0"/>
                </a:lnTo>
                <a:lnTo>
                  <a:pt x="4048539" y="2392017"/>
                </a:lnTo>
                <a:lnTo>
                  <a:pt x="0" y="2392017"/>
                </a:lnTo>
                <a:close/>
              </a:path>
            </a:pathLst>
          </a:custGeom>
        </p:spPr>
        <p:txBody>
          <a:bodyPr rtlCol="0">
            <a:noAutofit/>
          </a:bodyPr>
          <a:lstStyle/>
          <a:p>
            <a:pPr lvl="0"/>
            <a:endParaRPr lang="en-US" noProof="0"/>
          </a:p>
        </p:txBody>
      </p:sp>
      <p:sp>
        <p:nvSpPr>
          <p:cNvPr id="21" name="Picture Placeholder 10"/>
          <p:cNvSpPr>
            <a:spLocks noGrp="1"/>
          </p:cNvSpPr>
          <p:nvPr>
            <p:ph type="pic" sz="quarter" idx="15"/>
          </p:nvPr>
        </p:nvSpPr>
        <p:spPr>
          <a:xfrm>
            <a:off x="1322993" y="4601927"/>
            <a:ext cx="3796145" cy="1341098"/>
          </a:xfrm>
          <a:custGeom>
            <a:avLst/>
            <a:gdLst>
              <a:gd name="connsiteX0" fmla="*/ 0 w 4048539"/>
              <a:gd name="connsiteY0" fmla="*/ 0 h 2392017"/>
              <a:gd name="connsiteX1" fmla="*/ 4048539 w 4048539"/>
              <a:gd name="connsiteY1" fmla="*/ 0 h 2392017"/>
              <a:gd name="connsiteX2" fmla="*/ 4048539 w 4048539"/>
              <a:gd name="connsiteY2" fmla="*/ 2392017 h 2392017"/>
              <a:gd name="connsiteX3" fmla="*/ 0 w 4048539"/>
              <a:gd name="connsiteY3" fmla="*/ 2392017 h 2392017"/>
            </a:gdLst>
            <a:ahLst/>
            <a:cxnLst>
              <a:cxn ang="0">
                <a:pos x="connsiteX0" y="connsiteY0"/>
              </a:cxn>
              <a:cxn ang="0">
                <a:pos x="connsiteX1" y="connsiteY1"/>
              </a:cxn>
              <a:cxn ang="0">
                <a:pos x="connsiteX2" y="connsiteY2"/>
              </a:cxn>
              <a:cxn ang="0">
                <a:pos x="connsiteX3" y="connsiteY3"/>
              </a:cxn>
            </a:cxnLst>
            <a:rect l="l" t="t" r="r" b="b"/>
            <a:pathLst>
              <a:path w="4048539" h="2392017">
                <a:moveTo>
                  <a:pt x="0" y="0"/>
                </a:moveTo>
                <a:lnTo>
                  <a:pt x="4048539" y="0"/>
                </a:lnTo>
                <a:lnTo>
                  <a:pt x="4048539" y="2392017"/>
                </a:lnTo>
                <a:lnTo>
                  <a:pt x="0" y="2392017"/>
                </a:lnTo>
                <a:close/>
              </a:path>
            </a:pathLst>
          </a:custGeom>
        </p:spPr>
        <p:txBody>
          <a:bodyPr rtlCol="0">
            <a:noAutofit/>
          </a:bodyPr>
          <a:lstStyle/>
          <a:p>
            <a:pPr lvl="0"/>
            <a:endParaRPr lang="en-US" noProof="0"/>
          </a:p>
        </p:txBody>
      </p:sp>
      <p:sp>
        <p:nvSpPr>
          <p:cNvPr id="22" name="Picture Placeholder 10"/>
          <p:cNvSpPr>
            <a:spLocks noGrp="1"/>
          </p:cNvSpPr>
          <p:nvPr>
            <p:ph type="pic" sz="quarter" idx="16"/>
          </p:nvPr>
        </p:nvSpPr>
        <p:spPr>
          <a:xfrm>
            <a:off x="1322993" y="883853"/>
            <a:ext cx="3796145" cy="1341098"/>
          </a:xfrm>
          <a:custGeom>
            <a:avLst/>
            <a:gdLst>
              <a:gd name="connsiteX0" fmla="*/ 0 w 4048539"/>
              <a:gd name="connsiteY0" fmla="*/ 0 h 2392017"/>
              <a:gd name="connsiteX1" fmla="*/ 4048539 w 4048539"/>
              <a:gd name="connsiteY1" fmla="*/ 0 h 2392017"/>
              <a:gd name="connsiteX2" fmla="*/ 4048539 w 4048539"/>
              <a:gd name="connsiteY2" fmla="*/ 2392017 h 2392017"/>
              <a:gd name="connsiteX3" fmla="*/ 0 w 4048539"/>
              <a:gd name="connsiteY3" fmla="*/ 2392017 h 2392017"/>
            </a:gdLst>
            <a:ahLst/>
            <a:cxnLst>
              <a:cxn ang="0">
                <a:pos x="connsiteX0" y="connsiteY0"/>
              </a:cxn>
              <a:cxn ang="0">
                <a:pos x="connsiteX1" y="connsiteY1"/>
              </a:cxn>
              <a:cxn ang="0">
                <a:pos x="connsiteX2" y="connsiteY2"/>
              </a:cxn>
              <a:cxn ang="0">
                <a:pos x="connsiteX3" y="connsiteY3"/>
              </a:cxn>
            </a:cxnLst>
            <a:rect l="l" t="t" r="r" b="b"/>
            <a:pathLst>
              <a:path w="4048539" h="2392017">
                <a:moveTo>
                  <a:pt x="0" y="0"/>
                </a:moveTo>
                <a:lnTo>
                  <a:pt x="4048539" y="0"/>
                </a:lnTo>
                <a:lnTo>
                  <a:pt x="4048539" y="2392017"/>
                </a:lnTo>
                <a:lnTo>
                  <a:pt x="0" y="2392017"/>
                </a:lnTo>
                <a:close/>
              </a:path>
            </a:pathLst>
          </a:custGeom>
        </p:spPr>
        <p:txBody>
          <a:bodyPr rtlCol="0">
            <a:noAutofit/>
          </a:bodyPr>
          <a:lstStyle/>
          <a:p>
            <a:pPr lvl="0"/>
            <a:endParaRPr lang="en-US" noProof="0"/>
          </a:p>
        </p:txBody>
      </p:sp>
    </p:spTree>
    <p:extLst>
      <p:ext uri="{BB962C8B-B14F-4D97-AF65-F5344CB8AC3E}">
        <p14:creationId xmlns:p14="http://schemas.microsoft.com/office/powerpoint/2010/main" val="1120787095"/>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1D430EA7-FC5B-464B-8733-9538F831A90F}"/>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ar-SA"/>
              <a:t>Click to edit Master title style</a:t>
            </a:r>
            <a:endParaRPr lang="en-GB" altLang="ar-SA"/>
          </a:p>
        </p:txBody>
      </p:sp>
      <p:sp>
        <p:nvSpPr>
          <p:cNvPr id="1027" name="Text Placeholder 2">
            <a:extLst>
              <a:ext uri="{FF2B5EF4-FFF2-40B4-BE49-F238E27FC236}">
                <a16:creationId xmlns:a16="http://schemas.microsoft.com/office/drawing/2014/main" id="{E0D801B4-7AE8-45C2-B5DF-02FDA7FDEB20}"/>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ar-SA"/>
              <a:t>Edit Master text styles</a:t>
            </a:r>
          </a:p>
          <a:p>
            <a:pPr lvl="1"/>
            <a:r>
              <a:rPr lang="en-US" altLang="ar-SA"/>
              <a:t>Second level</a:t>
            </a:r>
          </a:p>
          <a:p>
            <a:pPr lvl="2"/>
            <a:r>
              <a:rPr lang="en-US" altLang="ar-SA"/>
              <a:t>Third level</a:t>
            </a:r>
          </a:p>
          <a:p>
            <a:pPr lvl="3"/>
            <a:r>
              <a:rPr lang="en-US" altLang="ar-SA"/>
              <a:t>Fourth level</a:t>
            </a:r>
          </a:p>
          <a:p>
            <a:pPr lvl="4"/>
            <a:r>
              <a:rPr lang="en-US" altLang="ar-SA"/>
              <a:t>Fifth level</a:t>
            </a:r>
            <a:endParaRPr lang="en-GB" altLang="ar-SA"/>
          </a:p>
        </p:txBody>
      </p:sp>
      <p:sp>
        <p:nvSpPr>
          <p:cNvPr id="4" name="Date Placeholder 3">
            <a:extLst>
              <a:ext uri="{FF2B5EF4-FFF2-40B4-BE49-F238E27FC236}">
                <a16:creationId xmlns:a16="http://schemas.microsoft.com/office/drawing/2014/main" id="{8E8719D0-79AF-412C-A8A1-EE3E5781B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fld id="{57691E7D-3BAE-4E9F-A597-D764B0755204}" type="datetimeFigureOut">
              <a:rPr lang="en-GB"/>
              <a:pPr>
                <a:defRPr/>
              </a:pPr>
              <a:t>22/05/2023</a:t>
            </a:fld>
            <a:endParaRPr lang="en-GB"/>
          </a:p>
        </p:txBody>
      </p:sp>
      <p:sp>
        <p:nvSpPr>
          <p:cNvPr id="5" name="Footer Placeholder 4">
            <a:extLst>
              <a:ext uri="{FF2B5EF4-FFF2-40B4-BE49-F238E27FC236}">
                <a16:creationId xmlns:a16="http://schemas.microsoft.com/office/drawing/2014/main" id="{5968C5CA-66FC-4659-AB40-8CB056E16E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n-GB"/>
          </a:p>
        </p:txBody>
      </p:sp>
      <p:sp>
        <p:nvSpPr>
          <p:cNvPr id="6" name="Slide Number Placeholder 5">
            <a:extLst>
              <a:ext uri="{FF2B5EF4-FFF2-40B4-BE49-F238E27FC236}">
                <a16:creationId xmlns:a16="http://schemas.microsoft.com/office/drawing/2014/main" id="{9AEC5C5E-75B1-415D-A87E-B034D31CC156}"/>
              </a:ext>
            </a:extLst>
          </p:cNvPr>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pPr>
              <a:defRPr/>
            </a:pPr>
            <a:fld id="{34BC6D1E-18BF-40EE-8CB3-D24159103025}" type="slidenum">
              <a:rPr lang="en-GB" altLang="ar-SA"/>
              <a:pPr>
                <a:defRPr/>
              </a:pPr>
              <a:t>‹#›</a:t>
            </a:fld>
            <a:endParaRPr lang="en-GB" altLang="ar-SA"/>
          </a:p>
        </p:txBody>
      </p:sp>
    </p:spTree>
  </p:cSld>
  <p:clrMap bg1="lt1" tx1="dk1" bg2="lt2" tx2="dk2" accent1="accent1" accent2="accent2" accent3="accent3" accent4="accent4" accent5="accent5" accent6="accent6" hlink="hlink" folHlink="folHlink"/>
  <p:sldLayoutIdLst>
    <p:sldLayoutId id="2147484489" r:id="rId1"/>
    <p:sldLayoutId id="2147484490" r:id="rId2"/>
    <p:sldLayoutId id="2147484491" r:id="rId3"/>
    <p:sldLayoutId id="2147484492" r:id="rId4"/>
    <p:sldLayoutId id="2147484497" r:id="rId5"/>
    <p:sldLayoutId id="2147484498" r:id="rId6"/>
    <p:sldLayoutId id="2147484499" r:id="rId7"/>
    <p:sldLayoutId id="2147484500" r:id="rId8"/>
    <p:sldLayoutId id="2147484501" r:id="rId9"/>
    <p:sldLayoutId id="2147484502" r:id="rId10"/>
    <p:sldLayoutId id="2147484503" r:id="rId11"/>
    <p:sldLayoutId id="2147484504" r:id="rId12"/>
    <p:sldLayoutId id="2147484505" r:id="rId13"/>
    <p:sldLayoutId id="2147484506" r:id="rId14"/>
    <p:sldLayoutId id="2147484507" r:id="rId15"/>
    <p:sldLayoutId id="2147484508" r:id="rId16"/>
    <p:sldLayoutId id="2147484509" r:id="rId17"/>
    <p:sldLayoutId id="2147484510" r:id="rId18"/>
    <p:sldLayoutId id="2147484511" r:id="rId19"/>
    <p:sldLayoutId id="2147484512" r:id="rId20"/>
    <p:sldLayoutId id="2147484514" r:id="rId21"/>
    <p:sldLayoutId id="2147484515" r:id="rId22"/>
    <p:sldLayoutId id="2147484517" r:id="rId23"/>
    <p:sldLayoutId id="2147484518" r:id="rId24"/>
    <p:sldLayoutId id="2147484519" r:id="rId25"/>
    <p:sldLayoutId id="2147484520" r:id="rId26"/>
    <p:sldLayoutId id="2147484523" r:id="rId27"/>
    <p:sldLayoutId id="2147484526" r:id="rId28"/>
    <p:sldLayoutId id="2147484527" r:id="rId29"/>
    <p:sldLayoutId id="2147484528" r:id="rId30"/>
    <p:sldLayoutId id="2147484529" r:id="rId31"/>
    <p:sldLayoutId id="2147484531" r:id="rId32"/>
    <p:sldLayoutId id="2147484537" r:id="rId33"/>
    <p:sldLayoutId id="2147484541" r:id="rId34"/>
  </p:sldLayoutIdLst>
  <p:transition spd="slow">
    <p:wip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image" Target="../media/image5.jpg"/><Relationship Id="rId1" Type="http://schemas.openxmlformats.org/officeDocument/2006/relationships/slideLayout" Target="../slideLayouts/slideLayout27.xml"/><Relationship Id="rId6" Type="http://schemas.openxmlformats.org/officeDocument/2006/relationships/image" Target="../media/image1.png"/><Relationship Id="rId5" Type="http://schemas.openxmlformats.org/officeDocument/2006/relationships/image" Target="../media/image7.jpg"/><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7"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27.xml"/><Relationship Id="rId6" Type="http://schemas.openxmlformats.org/officeDocument/2006/relationships/image" Target="../media/image8.png"/><Relationship Id="rId5" Type="http://schemas.openxmlformats.org/officeDocument/2006/relationships/image" Target="../media/image1.png"/><Relationship Id="rId4" Type="http://schemas.microsoft.com/office/2007/relationships/hdphoto" Target="../media/hdphoto3.wdp"/></Relationships>
</file>

<file path=ppt/slides/_rels/slide12.xml.rels><?xml version="1.0" encoding="UTF-8" standalone="yes"?>
<Relationships xmlns="http://schemas.openxmlformats.org/package/2006/relationships"><Relationship Id="rId8" Type="http://schemas.openxmlformats.org/officeDocument/2006/relationships/image" Target="../media/image14.png"/><Relationship Id="rId3" Type="http://schemas.microsoft.com/office/2007/relationships/hdphoto" Target="../media/hdphoto2.wdp"/><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3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1.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6.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7DF9122-A521-4A1E-934B-8AD89AE0E246}"/>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01</a:t>
            </a:r>
          </a:p>
        </p:txBody>
      </p:sp>
      <p:sp>
        <p:nvSpPr>
          <p:cNvPr id="13" name="TextBox 8">
            <a:extLst>
              <a:ext uri="{FF2B5EF4-FFF2-40B4-BE49-F238E27FC236}">
                <a16:creationId xmlns:a16="http://schemas.microsoft.com/office/drawing/2014/main" id="{6F953147-EB76-4895-9486-38B249166A96}"/>
              </a:ext>
            </a:extLst>
          </p:cNvPr>
          <p:cNvSpPr txBox="1"/>
          <p:nvPr/>
        </p:nvSpPr>
        <p:spPr>
          <a:xfrm>
            <a:off x="3112216" y="4623099"/>
            <a:ext cx="5778997" cy="307777"/>
          </a:xfrm>
          <a:prstGeom prst="rect">
            <a:avLst/>
          </a:prstGeom>
          <a:solidFill>
            <a:schemeClr val="accent1">
              <a:lumMod val="60000"/>
              <a:lumOff val="40000"/>
            </a:schemeClr>
          </a:solidFill>
        </p:spPr>
        <p:txBody>
          <a:bodyPr wrap="square">
            <a:spAutoFit/>
          </a:bodyPr>
          <a:lstStyle/>
          <a:p>
            <a:pPr algn="ctr" eaLnBrk="1" fontAlgn="auto" hangingPunct="1">
              <a:spcBef>
                <a:spcPts val="0"/>
              </a:spcBef>
              <a:spcAft>
                <a:spcPts val="0"/>
              </a:spcAft>
              <a:defRPr/>
            </a:pPr>
            <a:r>
              <a:rPr lang="ar-SA" sz="1400" b="1" dirty="0">
                <a:solidFill>
                  <a:schemeClr val="bg1"/>
                </a:solidFill>
                <a:latin typeface="Cairo" panose="00000500000000000000" pitchFamily="2" charset="-78"/>
                <a:cs typeface="Cairo" panose="00000500000000000000" pitchFamily="2" charset="-78"/>
              </a:rPr>
              <a:t>نصمم تكامل جودة الحياة المؤسسية لتحقق نتائج استثنائية لعملك</a:t>
            </a:r>
          </a:p>
        </p:txBody>
      </p:sp>
      <p:sp>
        <p:nvSpPr>
          <p:cNvPr id="14" name="Rectangle 7">
            <a:extLst>
              <a:ext uri="{FF2B5EF4-FFF2-40B4-BE49-F238E27FC236}">
                <a16:creationId xmlns:a16="http://schemas.microsoft.com/office/drawing/2014/main" id="{44B949F1-3943-463F-8D18-CC9E708BDC9E}"/>
              </a:ext>
            </a:extLst>
          </p:cNvPr>
          <p:cNvSpPr/>
          <p:nvPr/>
        </p:nvSpPr>
        <p:spPr>
          <a:xfrm>
            <a:off x="1886915" y="1335088"/>
            <a:ext cx="8229600" cy="3776662"/>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pic>
        <p:nvPicPr>
          <p:cNvPr id="15" name="صورة 14" descr="صورة تحتوي على شعار&#10;&#10;تم إنشاء الوصف تلقائياً">
            <a:extLst>
              <a:ext uri="{FF2B5EF4-FFF2-40B4-BE49-F238E27FC236}">
                <a16:creationId xmlns:a16="http://schemas.microsoft.com/office/drawing/2014/main" id="{6C18472C-2421-431D-A439-36B9E2AAB5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2403" y="1406659"/>
            <a:ext cx="6958624" cy="2998169"/>
          </a:xfrm>
          <a:prstGeom prst="rect">
            <a:avLst/>
          </a:prstGeom>
        </p:spPr>
      </p:pic>
      <p:sp>
        <p:nvSpPr>
          <p:cNvPr id="2" name="مربع نص 1">
            <a:extLst>
              <a:ext uri="{FF2B5EF4-FFF2-40B4-BE49-F238E27FC236}">
                <a16:creationId xmlns:a16="http://schemas.microsoft.com/office/drawing/2014/main" id="{0874FD52-BDB0-4987-831F-828FBBB1372D}"/>
              </a:ext>
            </a:extLst>
          </p:cNvPr>
          <p:cNvSpPr txBox="1"/>
          <p:nvPr/>
        </p:nvSpPr>
        <p:spPr>
          <a:xfrm>
            <a:off x="3241291" y="4204291"/>
            <a:ext cx="4676775" cy="369332"/>
          </a:xfrm>
          <a:prstGeom prst="rect">
            <a:avLst/>
          </a:prstGeom>
          <a:noFill/>
        </p:spPr>
        <p:txBody>
          <a:bodyPr wrap="square" rtlCol="1">
            <a:spAutoFit/>
          </a:bodyPr>
          <a:lstStyle/>
          <a:p>
            <a:pPr algn="r"/>
            <a:r>
              <a:rPr lang="ar-SA" b="1" dirty="0">
                <a:ln>
                  <a:solidFill>
                    <a:schemeClr val="bg1"/>
                  </a:solidFill>
                </a:ln>
                <a:solidFill>
                  <a:schemeClr val="accent2">
                    <a:lumMod val="75000"/>
                  </a:schemeClr>
                </a:solidFill>
                <a:latin typeface="Cairo" panose="00000500000000000000" pitchFamily="2" charset="-78"/>
                <a:cs typeface="Cairo" panose="00000500000000000000" pitchFamily="2" charset="-78"/>
              </a:rPr>
              <a:t>بترخيص من وزارة التجارة رقم 969019</a:t>
            </a:r>
          </a:p>
        </p:txBody>
      </p:sp>
    </p:spTree>
    <p:extLst>
      <p:ext uri="{BB962C8B-B14F-4D97-AF65-F5344CB8AC3E}">
        <p14:creationId xmlns:p14="http://schemas.microsoft.com/office/powerpoint/2010/main" val="369203939"/>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Box 52">
            <a:extLst>
              <a:ext uri="{FF2B5EF4-FFF2-40B4-BE49-F238E27FC236}">
                <a16:creationId xmlns:a16="http://schemas.microsoft.com/office/drawing/2014/main" id="{7DBA44AC-3863-447E-8CF6-2D9A0BCEA942}"/>
              </a:ext>
            </a:extLst>
          </p:cNvPr>
          <p:cNvSpPr txBox="1"/>
          <p:nvPr/>
        </p:nvSpPr>
        <p:spPr>
          <a:xfrm>
            <a:off x="1364241" y="3978567"/>
            <a:ext cx="1879041" cy="338554"/>
          </a:xfrm>
          <a:prstGeom prst="rect">
            <a:avLst/>
          </a:prstGeom>
          <a:noFill/>
        </p:spPr>
        <p:txBody>
          <a:bodyPr wrap="none">
            <a:spAutoFit/>
          </a:bodyPr>
          <a:lstStyle/>
          <a:p>
            <a:pPr algn="ctr" eaLnBrk="1" fontAlgn="auto" hangingPunct="1">
              <a:spcBef>
                <a:spcPts val="0"/>
              </a:spcBef>
              <a:spcAft>
                <a:spcPts val="0"/>
              </a:spcAft>
              <a:defRPr/>
            </a:pPr>
            <a:r>
              <a:rPr lang="ar-SA" sz="16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rPr>
              <a:t>د/حنان درويش عابد</a:t>
            </a:r>
            <a:endParaRPr lang="en-US" sz="16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endParaRPr>
          </a:p>
        </p:txBody>
      </p:sp>
      <p:sp>
        <p:nvSpPr>
          <p:cNvPr id="54" name="Rectangle 53">
            <a:extLst>
              <a:ext uri="{FF2B5EF4-FFF2-40B4-BE49-F238E27FC236}">
                <a16:creationId xmlns:a16="http://schemas.microsoft.com/office/drawing/2014/main" id="{00243E74-35F6-4BFD-8B4C-AA663F8082E6}"/>
              </a:ext>
            </a:extLst>
          </p:cNvPr>
          <p:cNvSpPr/>
          <p:nvPr/>
        </p:nvSpPr>
        <p:spPr>
          <a:xfrm>
            <a:off x="158681" y="4788611"/>
            <a:ext cx="3272703" cy="1169551"/>
          </a:xfrm>
          <a:prstGeom prst="rect">
            <a:avLst/>
          </a:prstGeom>
        </p:spPr>
        <p:txBody>
          <a:bodyPr wrap="square">
            <a:spAutoFit/>
          </a:bodyPr>
          <a:lstStyle/>
          <a:p>
            <a:pPr marL="285750" indent="-2857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rPr>
              <a:t>خبير تطوير مؤسسي </a:t>
            </a:r>
          </a:p>
          <a:p>
            <a:pPr marL="285750" indent="-2857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rPr>
              <a:t>استشاري جودة ايزو 2015 9002</a:t>
            </a:r>
          </a:p>
          <a:p>
            <a:pPr marL="285750" indent="-2857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rPr>
              <a:t>الحزام الأسود سيجما 6</a:t>
            </a:r>
          </a:p>
          <a:p>
            <a:pPr marL="285750" indent="-2857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rPr>
              <a:t>مستشار بمؤسسة الجودة والتميز الدولية</a:t>
            </a:r>
            <a:endParaRPr lang="en-US" sz="1400" dirty="0">
              <a:solidFill>
                <a:schemeClr val="bg1">
                  <a:lumMod val="50000"/>
                </a:schemeClr>
              </a:solidFill>
              <a:latin typeface="Cairo" panose="00000500000000000000" pitchFamily="2" charset="-78"/>
              <a:cs typeface="Cairo" panose="00000500000000000000" pitchFamily="2" charset="-78"/>
            </a:endParaRPr>
          </a:p>
        </p:txBody>
      </p:sp>
      <p:sp>
        <p:nvSpPr>
          <p:cNvPr id="56" name="TextBox 55">
            <a:extLst>
              <a:ext uri="{FF2B5EF4-FFF2-40B4-BE49-F238E27FC236}">
                <a16:creationId xmlns:a16="http://schemas.microsoft.com/office/drawing/2014/main" id="{4E166304-B5DE-484C-930D-69C3F748479B}"/>
              </a:ext>
            </a:extLst>
          </p:cNvPr>
          <p:cNvSpPr txBox="1"/>
          <p:nvPr/>
        </p:nvSpPr>
        <p:spPr>
          <a:xfrm>
            <a:off x="8812257" y="4013522"/>
            <a:ext cx="2085828" cy="338554"/>
          </a:xfrm>
          <a:prstGeom prst="rect">
            <a:avLst/>
          </a:prstGeom>
          <a:noFill/>
        </p:spPr>
        <p:txBody>
          <a:bodyPr wrap="none">
            <a:spAutoFit/>
          </a:bodyPr>
          <a:lstStyle/>
          <a:p>
            <a:pPr algn="ctr" eaLnBrk="1" fontAlgn="auto" hangingPunct="1">
              <a:spcBef>
                <a:spcPts val="0"/>
              </a:spcBef>
              <a:spcAft>
                <a:spcPts val="0"/>
              </a:spcAft>
              <a:defRPr/>
            </a:pPr>
            <a:r>
              <a:rPr lang="ar-SA" sz="16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rPr>
              <a:t>أ.د/ أحمد درويش عابد</a:t>
            </a:r>
            <a:endParaRPr lang="en-US" sz="16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endParaRPr>
          </a:p>
        </p:txBody>
      </p:sp>
      <p:sp>
        <p:nvSpPr>
          <p:cNvPr id="57" name="Rectangle 56">
            <a:extLst>
              <a:ext uri="{FF2B5EF4-FFF2-40B4-BE49-F238E27FC236}">
                <a16:creationId xmlns:a16="http://schemas.microsoft.com/office/drawing/2014/main" id="{E305924D-4906-4D4C-8A3B-E706E732695A}"/>
              </a:ext>
            </a:extLst>
          </p:cNvPr>
          <p:cNvSpPr/>
          <p:nvPr/>
        </p:nvSpPr>
        <p:spPr>
          <a:xfrm>
            <a:off x="8056560" y="4825978"/>
            <a:ext cx="3051739" cy="1169551"/>
          </a:xfrm>
          <a:prstGeom prst="rect">
            <a:avLst/>
          </a:prstGeom>
        </p:spPr>
        <p:txBody>
          <a:bodyPr wrap="square">
            <a:spAutoFit/>
          </a:bodyPr>
          <a:lstStyle/>
          <a:p>
            <a:pPr marL="285750" indent="-2857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cs typeface="Cairo" panose="00000500000000000000" pitchFamily="2" charset="-78"/>
              </a:rPr>
              <a:t>أستاذ بقسم التحليل الكمي تفرغ جزئي  –كلية الاعمال – جامعة الملك سعود</a:t>
            </a:r>
          </a:p>
          <a:p>
            <a:pPr marL="285750" indent="-2857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cs typeface="Cairo" panose="00000500000000000000" pitchFamily="2" charset="-78"/>
              </a:rPr>
              <a:t>مستشار غير متفرغ  سابقا لدي مصلحة التقاعد </a:t>
            </a:r>
            <a:endParaRPr lang="en-US" sz="1400" dirty="0">
              <a:solidFill>
                <a:schemeClr val="bg1">
                  <a:lumMod val="50000"/>
                </a:schemeClr>
              </a:solidFill>
              <a:latin typeface="Cairo" panose="00000500000000000000" pitchFamily="2" charset="-78"/>
              <a:cs typeface="Cairo" panose="00000500000000000000" pitchFamily="2" charset="-78"/>
            </a:endParaRPr>
          </a:p>
        </p:txBody>
      </p:sp>
      <p:sp>
        <p:nvSpPr>
          <p:cNvPr id="59" name="TextBox 58">
            <a:extLst>
              <a:ext uri="{FF2B5EF4-FFF2-40B4-BE49-F238E27FC236}">
                <a16:creationId xmlns:a16="http://schemas.microsoft.com/office/drawing/2014/main" id="{38977410-A49F-4348-9886-08C76D5BE706}"/>
              </a:ext>
            </a:extLst>
          </p:cNvPr>
          <p:cNvSpPr txBox="1"/>
          <p:nvPr/>
        </p:nvSpPr>
        <p:spPr>
          <a:xfrm>
            <a:off x="5026330" y="4364252"/>
            <a:ext cx="1774845" cy="307777"/>
          </a:xfrm>
          <a:prstGeom prst="rect">
            <a:avLst/>
          </a:prstGeom>
          <a:noFill/>
        </p:spPr>
        <p:txBody>
          <a:bodyPr wrap="none">
            <a:spAutoFit/>
          </a:bodyPr>
          <a:lstStyle/>
          <a:p>
            <a:pPr algn="ctr" eaLnBrk="1" fontAlgn="auto" hangingPunct="1">
              <a:spcBef>
                <a:spcPts val="0"/>
              </a:spcBef>
              <a:spcAft>
                <a:spcPts val="0"/>
              </a:spcAft>
              <a:defRPr/>
            </a:pPr>
            <a:r>
              <a:rPr lang="ar-SA" sz="1400" b="1" i="1" dirty="0">
                <a:latin typeface="Cairo" panose="00000500000000000000" pitchFamily="2" charset="-78"/>
                <a:ea typeface="Adobe Fan Heiti Std B" panose="020B0700000000000000" pitchFamily="34" charset="-128"/>
                <a:cs typeface="Cairo" panose="00000500000000000000" pitchFamily="2" charset="-78"/>
              </a:rPr>
              <a:t>دكتوراه  إدارة اعمال</a:t>
            </a:r>
            <a:endParaRPr lang="en-US" sz="1400" b="1" i="1" dirty="0">
              <a:latin typeface="Cairo" panose="00000500000000000000" pitchFamily="2" charset="-78"/>
              <a:ea typeface="Adobe Fan Heiti Std B" panose="020B0700000000000000" pitchFamily="34" charset="-128"/>
              <a:cs typeface="Cairo" panose="00000500000000000000" pitchFamily="2" charset="-78"/>
            </a:endParaRPr>
          </a:p>
        </p:txBody>
      </p:sp>
      <p:sp>
        <p:nvSpPr>
          <p:cNvPr id="60" name="TextBox 59">
            <a:extLst>
              <a:ext uri="{FF2B5EF4-FFF2-40B4-BE49-F238E27FC236}">
                <a16:creationId xmlns:a16="http://schemas.microsoft.com/office/drawing/2014/main" id="{F548C3E9-A93B-4C32-8FF0-E6C8DF4B76E6}"/>
              </a:ext>
            </a:extLst>
          </p:cNvPr>
          <p:cNvSpPr txBox="1"/>
          <p:nvPr/>
        </p:nvSpPr>
        <p:spPr>
          <a:xfrm>
            <a:off x="1205755" y="4322991"/>
            <a:ext cx="2053767" cy="307777"/>
          </a:xfrm>
          <a:prstGeom prst="rect">
            <a:avLst/>
          </a:prstGeom>
          <a:noFill/>
        </p:spPr>
        <p:txBody>
          <a:bodyPr wrap="none">
            <a:spAutoFit/>
          </a:bodyPr>
          <a:lstStyle/>
          <a:p>
            <a:pPr algn="ctr" eaLnBrk="1" fontAlgn="auto" hangingPunct="1">
              <a:spcBef>
                <a:spcPts val="0"/>
              </a:spcBef>
              <a:spcAft>
                <a:spcPts val="0"/>
              </a:spcAft>
              <a:defRPr/>
            </a:pPr>
            <a:r>
              <a:rPr lang="ar-SA" sz="1400" b="1" i="1" dirty="0">
                <a:latin typeface="Cairo" panose="00000500000000000000" pitchFamily="2" charset="-78"/>
                <a:ea typeface="Adobe Fan Heiti Std B" panose="020B0700000000000000" pitchFamily="34" charset="-128"/>
                <a:cs typeface="Cairo" panose="00000500000000000000" pitchFamily="2" charset="-78"/>
              </a:rPr>
              <a:t>دكتوراه علم نفس اداري</a:t>
            </a:r>
            <a:endParaRPr lang="en-US" sz="1400" b="1" i="1" dirty="0">
              <a:latin typeface="Cairo" panose="00000500000000000000" pitchFamily="2" charset="-78"/>
              <a:ea typeface="Adobe Fan Heiti Std B" panose="020B0700000000000000" pitchFamily="34" charset="-128"/>
              <a:cs typeface="Cairo" panose="00000500000000000000" pitchFamily="2" charset="-78"/>
            </a:endParaRPr>
          </a:p>
        </p:txBody>
      </p:sp>
      <p:sp>
        <p:nvSpPr>
          <p:cNvPr id="61" name="TextBox 60">
            <a:extLst>
              <a:ext uri="{FF2B5EF4-FFF2-40B4-BE49-F238E27FC236}">
                <a16:creationId xmlns:a16="http://schemas.microsoft.com/office/drawing/2014/main" id="{A9127945-7AE1-490D-8972-C58205FD12FC}"/>
              </a:ext>
            </a:extLst>
          </p:cNvPr>
          <p:cNvSpPr txBox="1"/>
          <p:nvPr/>
        </p:nvSpPr>
        <p:spPr>
          <a:xfrm>
            <a:off x="8812257" y="4316272"/>
            <a:ext cx="2055371" cy="307777"/>
          </a:xfrm>
          <a:prstGeom prst="rect">
            <a:avLst/>
          </a:prstGeom>
          <a:noFill/>
        </p:spPr>
        <p:txBody>
          <a:bodyPr wrap="none">
            <a:spAutoFit/>
          </a:bodyPr>
          <a:lstStyle/>
          <a:p>
            <a:pPr algn="ctr" eaLnBrk="1" fontAlgn="auto" hangingPunct="1">
              <a:spcBef>
                <a:spcPts val="0"/>
              </a:spcBef>
              <a:spcAft>
                <a:spcPts val="0"/>
              </a:spcAft>
              <a:defRPr/>
            </a:pPr>
            <a:r>
              <a:rPr lang="ar-SA" sz="1400" b="1" i="1" dirty="0">
                <a:latin typeface="Cairo" panose="00000500000000000000" pitchFamily="2" charset="-78"/>
                <a:ea typeface="Adobe Fan Heiti Std B" panose="020B0700000000000000" pitchFamily="34" charset="-128"/>
                <a:cs typeface="Cairo" panose="00000500000000000000" pitchFamily="2" charset="-78"/>
              </a:rPr>
              <a:t>أستاذ الإحصاء التطبيقي</a:t>
            </a:r>
            <a:endParaRPr lang="en-US" sz="1400" b="1" i="1" dirty="0">
              <a:latin typeface="Cairo" panose="00000500000000000000" pitchFamily="2" charset="-78"/>
              <a:ea typeface="Adobe Fan Heiti Std B" panose="020B0700000000000000" pitchFamily="34" charset="-128"/>
              <a:cs typeface="Cairo" panose="00000500000000000000" pitchFamily="2" charset="-78"/>
            </a:endParaRPr>
          </a:p>
        </p:txBody>
      </p:sp>
      <p:sp>
        <p:nvSpPr>
          <p:cNvPr id="32" name="Rectangle 31">
            <a:extLst>
              <a:ext uri="{FF2B5EF4-FFF2-40B4-BE49-F238E27FC236}">
                <a16:creationId xmlns:a16="http://schemas.microsoft.com/office/drawing/2014/main" id="{7F5876B4-FC8D-49D3-BF6C-95B0BAF6AF55}"/>
              </a:ext>
            </a:extLst>
          </p:cNvPr>
          <p:cNvSpPr/>
          <p:nvPr/>
        </p:nvSpPr>
        <p:spPr>
          <a:xfrm>
            <a:off x="6534150" y="168275"/>
            <a:ext cx="2444750" cy="1027113"/>
          </a:xfrm>
          <a:prstGeom prst="rect">
            <a:avLst/>
          </a:prstGeom>
          <a:no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eaLnBrk="1" fontAlgn="auto" hangingPunct="1">
              <a:spcBef>
                <a:spcPts val="0"/>
              </a:spcBef>
              <a:spcAft>
                <a:spcPts val="0"/>
              </a:spcAft>
              <a:defRPr/>
            </a:pPr>
            <a:endParaRPr lang="en-US" dirty="0"/>
          </a:p>
        </p:txBody>
      </p:sp>
      <p:sp>
        <p:nvSpPr>
          <p:cNvPr id="33" name="TextBox 32">
            <a:extLst>
              <a:ext uri="{FF2B5EF4-FFF2-40B4-BE49-F238E27FC236}">
                <a16:creationId xmlns:a16="http://schemas.microsoft.com/office/drawing/2014/main" id="{C3D51947-9BE2-4BFB-B731-0A72C5B37D80}"/>
              </a:ext>
            </a:extLst>
          </p:cNvPr>
          <p:cNvSpPr txBox="1"/>
          <p:nvPr/>
        </p:nvSpPr>
        <p:spPr>
          <a:xfrm>
            <a:off x="4385638" y="290512"/>
            <a:ext cx="6227725" cy="830997"/>
          </a:xfrm>
          <a:prstGeom prst="rect">
            <a:avLst/>
          </a:prstGeom>
          <a:noFill/>
        </p:spPr>
        <p:txBody>
          <a:bodyPr wrap="square">
            <a:spAutoFit/>
          </a:bodyPr>
          <a:lstStyle/>
          <a:p>
            <a:pPr eaLnBrk="1" fontAlgn="auto" hangingPunct="1">
              <a:spcBef>
                <a:spcPts val="0"/>
              </a:spcBef>
              <a:spcAft>
                <a:spcPts val="0"/>
              </a:spcAft>
              <a:defRPr/>
            </a:pPr>
            <a:r>
              <a:rPr lang="ar-SA" sz="4800" dirty="0">
                <a:latin typeface="+mn-lt"/>
              </a:rPr>
              <a:t> </a:t>
            </a:r>
            <a:r>
              <a:rPr lang="id-ID" sz="4800" dirty="0">
                <a:latin typeface="+mn-lt"/>
              </a:rPr>
              <a:t> </a:t>
            </a:r>
            <a:r>
              <a:rPr lang="ar-SA" sz="4800" b="1" dirty="0">
                <a:solidFill>
                  <a:schemeClr val="accent1">
                    <a:lumMod val="60000"/>
                    <a:lumOff val="40000"/>
                  </a:schemeClr>
                </a:solidFill>
                <a:latin typeface="+mn-lt"/>
              </a:rPr>
              <a:t> </a:t>
            </a:r>
            <a:r>
              <a:rPr lang="id-ID" sz="4800" dirty="0">
                <a:latin typeface="+mn-lt"/>
              </a:rPr>
              <a:t> </a:t>
            </a:r>
            <a:r>
              <a:rPr lang="ar-SA" sz="3200" b="1" dirty="0">
                <a:latin typeface="Cairo" panose="00000500000000000000" pitchFamily="2" charset="-78"/>
                <a:cs typeface="Cairo" panose="00000500000000000000" pitchFamily="2" charset="-78"/>
              </a:rPr>
              <a:t>مستشارين </a:t>
            </a:r>
            <a:r>
              <a:rPr lang="ar-SA" sz="3200" b="1" dirty="0">
                <a:solidFill>
                  <a:schemeClr val="accent1">
                    <a:lumMod val="60000"/>
                    <a:lumOff val="40000"/>
                  </a:schemeClr>
                </a:solidFill>
                <a:latin typeface="Cairo" panose="00000500000000000000" pitchFamily="2" charset="-78"/>
                <a:cs typeface="Cairo" panose="00000500000000000000" pitchFamily="2" charset="-78"/>
              </a:rPr>
              <a:t>المكتب</a:t>
            </a:r>
            <a:endParaRPr lang="en-GB" sz="3200" b="1" dirty="0">
              <a:solidFill>
                <a:schemeClr val="accent1">
                  <a:lumMod val="60000"/>
                  <a:lumOff val="40000"/>
                </a:schemeClr>
              </a:solidFill>
              <a:latin typeface="Cairo" panose="00000500000000000000" pitchFamily="2" charset="-78"/>
              <a:cs typeface="Cairo" panose="00000500000000000000" pitchFamily="2" charset="-78"/>
            </a:endParaRPr>
          </a:p>
        </p:txBody>
      </p:sp>
      <p:sp>
        <p:nvSpPr>
          <p:cNvPr id="34" name="TextBox 33">
            <a:extLst>
              <a:ext uri="{FF2B5EF4-FFF2-40B4-BE49-F238E27FC236}">
                <a16:creationId xmlns:a16="http://schemas.microsoft.com/office/drawing/2014/main" id="{27F17DC6-EF27-45F3-A983-FA0C51BC0C04}"/>
              </a:ext>
            </a:extLst>
          </p:cNvPr>
          <p:cNvSpPr txBox="1"/>
          <p:nvPr/>
        </p:nvSpPr>
        <p:spPr>
          <a:xfrm>
            <a:off x="2809595" y="1171610"/>
            <a:ext cx="6972860" cy="800219"/>
          </a:xfrm>
          <a:prstGeom prst="rect">
            <a:avLst/>
          </a:prstGeom>
          <a:noFill/>
        </p:spPr>
        <p:txBody>
          <a:bodyPr wrap="square">
            <a:spAutoFit/>
          </a:bodyPr>
          <a:lstStyle/>
          <a:p>
            <a:pPr algn="ctr" eaLnBrk="1" fontAlgn="auto" hangingPunct="1">
              <a:lnSpc>
                <a:spcPct val="150000"/>
              </a:lnSpc>
              <a:spcBef>
                <a:spcPts val="0"/>
              </a:spcBef>
              <a:spcAft>
                <a:spcPts val="0"/>
              </a:spcAft>
              <a:defRPr/>
            </a:pPr>
            <a:r>
              <a:rPr lang="ar-SA" sz="1600" b="1" dirty="0">
                <a:solidFill>
                  <a:schemeClr val="bg1">
                    <a:lumMod val="50000"/>
                  </a:schemeClr>
                </a:solidFill>
                <a:latin typeface="Cairo" panose="00000500000000000000" pitchFamily="2" charset="-78"/>
                <a:ea typeface="Calibri" panose="020F0502020204030204" pitchFamily="34" charset="0"/>
                <a:cs typeface="Cairo" panose="00000500000000000000" pitchFamily="2" charset="-78"/>
              </a:rPr>
              <a:t>نشأ المكتب   على يد نخبة متخصصة من الخبراء والمستشارين لديهم نفس الطموح والإصرار على تحقيق قفزات تشغيلية وإنتاجية لعملائنا</a:t>
            </a:r>
            <a:endParaRPr lang="en-US" sz="1600" dirty="0">
              <a:solidFill>
                <a:schemeClr val="bg1">
                  <a:lumMod val="50000"/>
                </a:schemeClr>
              </a:solidFill>
              <a:latin typeface="+mn-lt"/>
              <a:cs typeface="Aharoni" panose="02010803020104030203" pitchFamily="2" charset="-79"/>
            </a:endParaRPr>
          </a:p>
        </p:txBody>
      </p:sp>
      <p:sp>
        <p:nvSpPr>
          <p:cNvPr id="36" name="TextBox 35">
            <a:extLst>
              <a:ext uri="{FF2B5EF4-FFF2-40B4-BE49-F238E27FC236}">
                <a16:creationId xmlns:a16="http://schemas.microsoft.com/office/drawing/2014/main" id="{7C4BA55E-D816-4568-B87D-45ABDE1C34B4}"/>
              </a:ext>
            </a:extLst>
          </p:cNvPr>
          <p:cNvSpPr txBox="1"/>
          <p:nvPr/>
        </p:nvSpPr>
        <p:spPr>
          <a:xfrm rot="19537957">
            <a:off x="505607" y="364998"/>
            <a:ext cx="2590801" cy="1446213"/>
          </a:xfrm>
          <a:prstGeom prst="rect">
            <a:avLst/>
          </a:prstGeom>
          <a:noFill/>
        </p:spPr>
        <p:txBody>
          <a:bodyPr>
            <a:spAutoFit/>
          </a:bodyPr>
          <a:lstStyle/>
          <a:p>
            <a:pPr algn="ctr" eaLnBrk="1" fontAlgn="auto" hangingPunct="1">
              <a:spcBef>
                <a:spcPts val="0"/>
              </a:spcBef>
              <a:spcAft>
                <a:spcPts val="0"/>
              </a:spcAft>
              <a:defRPr/>
            </a:pPr>
            <a:r>
              <a:rPr lang="en-US" sz="8800" dirty="0">
                <a:solidFill>
                  <a:schemeClr val="bg1"/>
                </a:solidFill>
                <a:latin typeface="Freestyle Script" panose="030804020302050B0404" pitchFamily="66" charset="0"/>
              </a:rPr>
              <a:t>hadac</a:t>
            </a:r>
            <a:endParaRPr lang="en-GB" sz="8800" dirty="0">
              <a:solidFill>
                <a:schemeClr val="bg1"/>
              </a:solidFill>
              <a:latin typeface="Freestyle Script" panose="030804020302050B0404" pitchFamily="66" charset="0"/>
            </a:endParaRPr>
          </a:p>
        </p:txBody>
      </p:sp>
      <p:sp>
        <p:nvSpPr>
          <p:cNvPr id="23" name="Rectangle 22">
            <a:extLst>
              <a:ext uri="{FF2B5EF4-FFF2-40B4-BE49-F238E27FC236}">
                <a16:creationId xmlns:a16="http://schemas.microsoft.com/office/drawing/2014/main" id="{E63F4542-7716-49FC-B501-BDB472478864}"/>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14</a:t>
            </a:r>
          </a:p>
        </p:txBody>
      </p:sp>
      <p:pic>
        <p:nvPicPr>
          <p:cNvPr id="15" name="عنصر نائب للصورة 14">
            <a:extLst>
              <a:ext uri="{FF2B5EF4-FFF2-40B4-BE49-F238E27FC236}">
                <a16:creationId xmlns:a16="http://schemas.microsoft.com/office/drawing/2014/main" id="{729CE86E-FB6A-46F8-BC09-C185F93E36E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91" b="1091"/>
          <a:stretch/>
        </p:blipFill>
        <p:spPr>
          <a:xfrm>
            <a:off x="9277004" y="2312579"/>
            <a:ext cx="1431925" cy="1550988"/>
          </a:xfrm>
          <a:custGeom>
            <a:avLst/>
            <a:gdLst>
              <a:gd name="T0" fmla="*/ 0 w 2057400"/>
              <a:gd name="T1" fmla="*/ 0 h 1543050"/>
              <a:gd name="T2" fmla="*/ 2057400 w 2057400"/>
              <a:gd name="T3" fmla="*/ 0 h 1543050"/>
              <a:gd name="T4" fmla="*/ 2057400 w 2057400"/>
              <a:gd name="T5" fmla="*/ 18616961 h 1543050"/>
              <a:gd name="T6" fmla="*/ 0 w 2057400"/>
              <a:gd name="T7" fmla="*/ 18616961 h 154305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7400" h="1543050">
                <a:moveTo>
                  <a:pt x="0" y="0"/>
                </a:moveTo>
                <a:lnTo>
                  <a:pt x="2057400" y="0"/>
                </a:lnTo>
                <a:lnTo>
                  <a:pt x="2057400" y="1543050"/>
                </a:lnTo>
                <a:lnTo>
                  <a:pt x="0" y="1543050"/>
                </a:lnTo>
                <a:lnTo>
                  <a:pt x="0" y="0"/>
                </a:lnTo>
                <a:close/>
              </a:path>
            </a:pathLst>
          </a:custGeom>
        </p:spPr>
      </p:pic>
      <p:sp>
        <p:nvSpPr>
          <p:cNvPr id="39" name="Rectangle 46">
            <a:extLst>
              <a:ext uri="{FF2B5EF4-FFF2-40B4-BE49-F238E27FC236}">
                <a16:creationId xmlns:a16="http://schemas.microsoft.com/office/drawing/2014/main" id="{FC439A9F-D665-4E7F-8B11-A59491A4FB38}"/>
              </a:ext>
            </a:extLst>
          </p:cNvPr>
          <p:cNvSpPr/>
          <p:nvPr/>
        </p:nvSpPr>
        <p:spPr>
          <a:xfrm>
            <a:off x="4848541" y="4864381"/>
            <a:ext cx="2130425" cy="338554"/>
          </a:xfrm>
          <a:prstGeom prst="rect">
            <a:avLst/>
          </a:prstGeom>
        </p:spPr>
        <p:txBody>
          <a:bodyPr>
            <a:spAutoFit/>
          </a:bodyPr>
          <a:lstStyle/>
          <a:p>
            <a:pPr algn="ctr" eaLnBrk="1" fontAlgn="auto" hangingPunct="1">
              <a:spcBef>
                <a:spcPts val="0"/>
              </a:spcBef>
              <a:spcAft>
                <a:spcPts val="0"/>
              </a:spcAft>
              <a:defRPr/>
            </a:pPr>
            <a:r>
              <a:rPr lang="en-US" sz="1600" dirty="0">
                <a:solidFill>
                  <a:schemeClr val="bg1">
                    <a:lumMod val="65000"/>
                  </a:schemeClr>
                </a:solidFill>
                <a:latin typeface="+mn-lt"/>
                <a:ea typeface="Adobe Fan Heiti Std B" panose="020B0700000000000000" pitchFamily="34" charset="-128"/>
              </a:rPr>
              <a:t> </a:t>
            </a:r>
            <a:endParaRPr lang="en-US" sz="1600" dirty="0">
              <a:solidFill>
                <a:schemeClr val="bg1">
                  <a:lumMod val="65000"/>
                </a:schemeClr>
              </a:solidFill>
              <a:latin typeface="+mn-lt"/>
            </a:endParaRPr>
          </a:p>
        </p:txBody>
      </p:sp>
      <p:sp>
        <p:nvSpPr>
          <p:cNvPr id="41" name="TextBox 45">
            <a:extLst>
              <a:ext uri="{FF2B5EF4-FFF2-40B4-BE49-F238E27FC236}">
                <a16:creationId xmlns:a16="http://schemas.microsoft.com/office/drawing/2014/main" id="{B07E9A48-4B22-4EEF-9D9A-59238CB345A7}"/>
              </a:ext>
            </a:extLst>
          </p:cNvPr>
          <p:cNvSpPr txBox="1"/>
          <p:nvPr/>
        </p:nvSpPr>
        <p:spPr>
          <a:xfrm>
            <a:off x="4584703" y="4013522"/>
            <a:ext cx="2658100" cy="338554"/>
          </a:xfrm>
          <a:prstGeom prst="rect">
            <a:avLst/>
          </a:prstGeom>
          <a:noFill/>
        </p:spPr>
        <p:txBody>
          <a:bodyPr wrap="none">
            <a:spAutoFit/>
          </a:bodyPr>
          <a:lstStyle/>
          <a:p>
            <a:pPr algn="ctr" eaLnBrk="1" fontAlgn="auto" hangingPunct="1">
              <a:spcBef>
                <a:spcPts val="0"/>
              </a:spcBef>
              <a:spcAft>
                <a:spcPts val="0"/>
              </a:spcAft>
              <a:defRPr/>
            </a:pPr>
            <a:r>
              <a:rPr lang="ar-SA" sz="16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rPr>
              <a:t>د.م محمد عبد الرحيم ناقرو  </a:t>
            </a:r>
            <a:endParaRPr lang="en-US" sz="16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endParaRPr>
          </a:p>
        </p:txBody>
      </p:sp>
      <p:pic>
        <p:nvPicPr>
          <p:cNvPr id="43" name="صورة 42" descr="صورة تحتوي على نص&#10;&#10;تم إنشاء الوصف تلقائياً">
            <a:extLst>
              <a:ext uri="{FF2B5EF4-FFF2-40B4-BE49-F238E27FC236}">
                <a16:creationId xmlns:a16="http://schemas.microsoft.com/office/drawing/2014/main" id="{630617E1-525C-4CD5-9EFE-E0CE31386842}"/>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1626" b="66871" l="66499" r="89337">
                        <a14:foregroundMark x1="88161" y1="39264" x2="88329" y2="46319"/>
                        <a14:foregroundMark x1="89169" y1="39877" x2="86734" y2="55982"/>
                        <a14:foregroundMark x1="86734" y1="55982" x2="86062" y2="57515"/>
                        <a14:foregroundMark x1="85390" y1="60276" x2="85390" y2="60276"/>
                        <a14:foregroundMark x1="71285" y1="48773" x2="71285" y2="48773"/>
                        <a14:foregroundMark x1="70109" y1="44172" x2="70109" y2="44172"/>
                        <a14:foregroundMark x1="71453" y1="35429" x2="70445" y2="53374"/>
                        <a14:foregroundMark x1="70445" y1="53374" x2="71117" y2="56595"/>
                        <a14:foregroundMark x1="66751" y1="48466" x2="67254" y2="43252"/>
                        <a14:foregroundMark x1="89207" y1="50714" x2="89312" y2="52607"/>
                        <a14:foregroundMark x1="88659" y1="40796" x2="89200" y2="50595"/>
                        <a14:foregroundMark x1="71620" y1="63957" x2="71620" y2="63957"/>
                        <a14:foregroundMark x1="67758" y1="36350" x2="67842" y2="53528"/>
                        <a14:foregroundMark x1="67842" y1="53528" x2="67926" y2="53834"/>
                        <a14:foregroundMark x1="73887" y1="65337" x2="74727" y2="65491"/>
                        <a14:foregroundMark x1="76994" y1="66564" x2="84047" y2="64417"/>
                        <a14:foregroundMark x1="77246" y1="66871" x2="74727" y2="65951"/>
                        <a14:foregroundMark x1="71872" y1="27761" x2="71872" y2="27761"/>
                        <a14:foregroundMark x1="73552" y1="26994" x2="82200" y2="26227"/>
                        <a14:foregroundMark x1="81696" y1="25460" x2="82955" y2="26534"/>
                        <a14:foregroundMark x1="74223" y1="26074" x2="73552" y2="26380"/>
                        <a14:foregroundMark x1="73720" y1="26227" x2="72124" y2="27301"/>
                        <a14:foregroundMark x1="70697" y1="30521" x2="70697" y2="30521"/>
                        <a14:foregroundMark x1="70697" y1="30215" x2="70445" y2="31442"/>
                        <a14:foregroundMark x1="68598" y1="30061" x2="68766" y2="31135"/>
                        <a14:foregroundMark x1="68766" y1="31135" x2="68682" y2="31748"/>
                        <a14:foregroundMark x1="87573" y1="60890" x2="87573" y2="60890"/>
                        <a14:foregroundMark x1="87573" y1="60890" x2="87490" y2="60276"/>
                        <a14:foregroundMark x1="87573" y1="61503" x2="86986" y2="62423"/>
                        <a14:foregroundMark x1="85474" y1="61196" x2="85474" y2="62423"/>
                        <a14:foregroundMark x1="85390" y1="61196" x2="85726" y2="59509"/>
                        <a14:foregroundMark x1="85726" y1="59663" x2="85474" y2="62117"/>
                        <a14:foregroundMark x1="85642" y1="61503" x2="85223" y2="62730"/>
                        <a14:backgroundMark x1="87825" y1="32055" x2="90176" y2="40491"/>
                        <a14:backgroundMark x1="88497" y1="57209" x2="90176" y2="53528"/>
                        <a14:backgroundMark x1="89505" y1="55061" x2="89505" y2="55061"/>
                        <a14:backgroundMark x1="89505" y1="53528" x2="89505" y2="56288"/>
                        <a14:backgroundMark x1="90176" y1="52914" x2="90008" y2="52914"/>
                        <a14:backgroundMark x1="84215" y1="65798" x2="84215" y2="65798"/>
                        <a14:backgroundMark x1="84215" y1="65184" x2="83879" y2="65184"/>
                        <a14:backgroundMark x1="89673" y1="53834" x2="89673" y2="53834"/>
                        <a14:backgroundMark x1="89840" y1="53221" x2="89840" y2="54448"/>
                        <a14:backgroundMark x1="84383" y1="65491" x2="83241" y2="66706"/>
                        <a14:backgroundMark x1="78086" y1="23466" x2="78086" y2="23466"/>
                        <a14:backgroundMark x1="89505" y1="53528" x2="89505" y2="53528"/>
                        <a14:backgroundMark x1="76238" y1="23773" x2="77078" y2="23773"/>
                        <a14:backgroundMark x1="78086" y1="23773" x2="80353" y2="23773"/>
                        <a14:backgroundMark x1="89673" y1="53528" x2="89673" y2="53528"/>
                        <a14:backgroundMark x1="89673" y1="53221" x2="89673" y2="54141"/>
                        <a14:backgroundMark x1="73132" y1="65798" x2="73686" y2="65879"/>
                        <a14:backgroundMark x1="89337" y1="55982" x2="90176" y2="51687"/>
                        <a14:backgroundMark x1="89840" y1="53221" x2="89840" y2="55061"/>
                        <a14:backgroundMark x1="73321" y1="66860" x2="72964" y2="66871"/>
                        <a14:backgroundMark x1="74993" y1="66809" x2="74228" y2="66832"/>
                        <a14:backgroundMark x1="83710" y1="26212" x2="84719" y2="26380"/>
                        <a14:backgroundMark x1="84719" y1="26380" x2="85390" y2="27147"/>
                        <a14:backgroundMark x1="88833" y1="56595" x2="89337" y2="55368"/>
                        <a14:backgroundMark x1="89505" y1="53528" x2="89505" y2="53528"/>
                        <a14:backgroundMark x1="89505" y1="52607" x2="89505" y2="52607"/>
                        <a14:backgroundMark x1="88161" y1="61196" x2="88161" y2="61196"/>
                        <a14:backgroundMark x1="71620" y1="63957" x2="71620" y2="63957"/>
                        <a14:backgroundMark x1="89589" y1="52914" x2="89589" y2="52914"/>
                        <a14:backgroundMark x1="84971" y1="62577" x2="84803" y2="62883"/>
                        <a14:backgroundMark x1="83291" y1="26227" x2="83291" y2="26227"/>
                      </a14:backgroundRemoval>
                    </a14:imgEffect>
                  </a14:imgLayer>
                </a14:imgProps>
              </a:ext>
              <a:ext uri="{28A0092B-C50C-407E-A947-70E740481C1C}">
                <a14:useLocalDpi xmlns:a14="http://schemas.microsoft.com/office/drawing/2010/main" val="0"/>
              </a:ext>
            </a:extLst>
          </a:blip>
          <a:srcRect l="63857" t="16335" r="8982" b="27815"/>
          <a:stretch/>
        </p:blipFill>
        <p:spPr bwMode="auto">
          <a:xfrm>
            <a:off x="1640062" y="2071644"/>
            <a:ext cx="1432560" cy="1615440"/>
          </a:xfrm>
          <a:prstGeom prst="rect">
            <a:avLst/>
          </a:prstGeom>
          <a:noFill/>
          <a:ln>
            <a:noFill/>
          </a:ln>
          <a:extLst>
            <a:ext uri="{53640926-AAD7-44D8-BBD7-CCE9431645EC}">
              <a14:shadowObscured xmlns:a14="http://schemas.microsoft.com/office/drawing/2010/main"/>
            </a:ext>
          </a:extLst>
        </p:spPr>
      </p:pic>
      <p:pic>
        <p:nvPicPr>
          <p:cNvPr id="6" name="عنصر نائب للصورة 5" descr="صورة تحتوي على شخص, ارتداء, قبعة, تلبيس&#10;&#10;تم إنشاء الوصف تلقائياً">
            <a:extLst>
              <a:ext uri="{FF2B5EF4-FFF2-40B4-BE49-F238E27FC236}">
                <a16:creationId xmlns:a16="http://schemas.microsoft.com/office/drawing/2014/main" id="{48C93ECA-26FD-4B00-9EA8-7436F5023500}"/>
              </a:ext>
            </a:extLst>
          </p:cNvPr>
          <p:cNvPicPr>
            <a:picLocks noGrp="1" noChangeAspect="1"/>
          </p:cNvPicPr>
          <p:nvPr>
            <p:ph type="pic" sz="quarter" idx="12"/>
          </p:nvPr>
        </p:nvPicPr>
        <p:blipFill rotWithShape="1">
          <a:blip r:embed="rId5">
            <a:extLst>
              <a:ext uri="{28A0092B-C50C-407E-A947-70E740481C1C}">
                <a14:useLocalDpi xmlns:a14="http://schemas.microsoft.com/office/drawing/2010/main" val="0"/>
              </a:ext>
            </a:extLst>
          </a:blip>
          <a:srcRect l="1035" t="1229" r="-1035" b="30507"/>
          <a:stretch/>
        </p:blipFill>
        <p:spPr>
          <a:xfrm>
            <a:off x="5313713" y="2327352"/>
            <a:ext cx="1432561" cy="1503550"/>
          </a:xfrm>
        </p:spPr>
      </p:pic>
      <p:sp>
        <p:nvSpPr>
          <p:cNvPr id="35" name="Rectangle 53">
            <a:extLst>
              <a:ext uri="{FF2B5EF4-FFF2-40B4-BE49-F238E27FC236}">
                <a16:creationId xmlns:a16="http://schemas.microsoft.com/office/drawing/2014/main" id="{E042F0B2-BD66-42C6-84CF-2BBAA5093E00}"/>
              </a:ext>
            </a:extLst>
          </p:cNvPr>
          <p:cNvSpPr/>
          <p:nvPr/>
        </p:nvSpPr>
        <p:spPr>
          <a:xfrm>
            <a:off x="4378378" y="4813256"/>
            <a:ext cx="3051740" cy="1169551"/>
          </a:xfrm>
          <a:prstGeom prst="rect">
            <a:avLst/>
          </a:prstGeom>
        </p:spPr>
        <p:txBody>
          <a:bodyPr wrap="square">
            <a:spAutoFit/>
          </a:bodyPr>
          <a:lstStyle/>
          <a:p>
            <a:pPr marL="285750" indent="-2857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rPr>
              <a:t> مقيم جائزة الملك عبدالعزيز للجودة</a:t>
            </a:r>
          </a:p>
          <a:p>
            <a:pPr marL="285750" indent="-2857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rPr>
              <a:t> مقيم جائزة التميز في العمل الخيري، الأفكار الإبداعية</a:t>
            </a:r>
          </a:p>
          <a:p>
            <a:pPr marL="285750" indent="-2857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rPr>
              <a:t>مستشار التميز المؤسسي و الإبداع لجهات متعددة</a:t>
            </a:r>
            <a:endParaRPr lang="en-US" sz="1400" dirty="0">
              <a:solidFill>
                <a:schemeClr val="bg1">
                  <a:lumMod val="50000"/>
                </a:schemeClr>
              </a:solidFill>
              <a:latin typeface="Cairo" panose="00000500000000000000" pitchFamily="2" charset="-78"/>
              <a:cs typeface="Cairo" panose="00000500000000000000" pitchFamily="2" charset="-78"/>
            </a:endParaRPr>
          </a:p>
        </p:txBody>
      </p:sp>
      <p:pic>
        <p:nvPicPr>
          <p:cNvPr id="22" name="صورة 21" descr="صورة تحتوي على شعار&#10;&#10;تم إنشاء الوصف تلقائياً">
            <a:extLst>
              <a:ext uri="{FF2B5EF4-FFF2-40B4-BE49-F238E27FC236}">
                <a16:creationId xmlns:a16="http://schemas.microsoft.com/office/drawing/2014/main" id="{D986211D-0CF7-4D1C-9DD2-5CC3F1F7AA5D}"/>
              </a:ext>
            </a:extLst>
          </p:cNvPr>
          <p:cNvPicPr>
            <a:picLocks noChangeAspect="1"/>
          </p:cNvPicPr>
          <p:nvPr/>
        </p:nvPicPr>
        <p:blipFill rotWithShape="1">
          <a:blip r:embed="rId6">
            <a:extLst>
              <a:ext uri="{28A0092B-C50C-407E-A947-70E740481C1C}">
                <a14:useLocalDpi xmlns:a14="http://schemas.microsoft.com/office/drawing/2010/main" val="0"/>
              </a:ext>
            </a:extLst>
          </a:blip>
          <a:srcRect b="31240"/>
          <a:stretch/>
        </p:blipFill>
        <p:spPr>
          <a:xfrm>
            <a:off x="243359" y="5840413"/>
            <a:ext cx="2605501" cy="836847"/>
          </a:xfrm>
          <a:prstGeom prst="rect">
            <a:avLst/>
          </a:prstGeom>
        </p:spPr>
      </p:pic>
      <p:pic>
        <p:nvPicPr>
          <p:cNvPr id="21" name="صورة 20" descr="صورة تحتوي على شعار&#10;&#10;تم إنشاء الوصف تلقائياً">
            <a:extLst>
              <a:ext uri="{FF2B5EF4-FFF2-40B4-BE49-F238E27FC236}">
                <a16:creationId xmlns:a16="http://schemas.microsoft.com/office/drawing/2014/main" id="{320A7A25-2FA6-4C8F-99F3-6439ABCD37B4}"/>
              </a:ext>
            </a:extLst>
          </p:cNvPr>
          <p:cNvPicPr>
            <a:picLocks noChangeAspect="1"/>
          </p:cNvPicPr>
          <p:nvPr/>
        </p:nvPicPr>
        <p:blipFill rotWithShape="1">
          <a:blip r:embed="rId7">
            <a:alphaModFix amt="5000"/>
            <a:extLst>
              <a:ext uri="{BEBA8EAE-BF5A-486C-A8C5-ECC9F3942E4B}">
                <a14:imgProps xmlns:a14="http://schemas.microsoft.com/office/drawing/2010/main">
                  <a14:imgLayer r:embed="rId8">
                    <a14:imgEffect>
                      <a14:backgroundRemoval t="6873" b="66098" l="75756" r="97385">
                        <a14:foregroundMark x1="77144" y1="41328" x2="77144" y2="41328"/>
                        <a14:foregroundMark x1="77144" y1="41006" x2="77303" y2="37362"/>
                        <a14:foregroundMark x1="78394" y1="31734" x2="78394" y2="31734"/>
                        <a14:foregroundMark x1="81783" y1="29751" x2="81783" y2="29751"/>
                        <a14:foregroundMark x1="82715" y1="28782" x2="82715" y2="28782"/>
                        <a14:foregroundMark x1="85490" y1="25461" x2="85490" y2="25461"/>
                        <a14:foregroundMark x1="88560" y1="28782" x2="88560" y2="28782"/>
                        <a14:foregroundMark x1="92586" y1="31411" x2="92586" y2="31411"/>
                        <a14:foregroundMark x1="93496" y1="39668" x2="93496" y2="39668"/>
                        <a14:foregroundMark x1="95360" y1="46264" x2="95360" y2="46264"/>
                        <a14:foregroundMark x1="93814" y1="52537" x2="93814" y2="52537"/>
                        <a14:foregroundMark x1="91949" y1="60148" x2="91949" y2="60148"/>
                        <a14:foregroundMark x1="88106" y1="62777" x2="88106" y2="62777"/>
                        <a14:foregroundMark x1="81942" y1="60793" x2="81942" y2="60793"/>
                        <a14:foregroundMark x1="85331" y1="66098" x2="85331" y2="66098"/>
                        <a14:foregroundMark x1="78531" y1="60148" x2="78531" y2="60148"/>
                        <a14:foregroundMark x1="75756" y1="44649" x2="75756" y2="44649"/>
                        <a14:foregroundMark x1="78235" y1="53552" x2="78235" y2="53552"/>
                        <a14:backgroundMark x1="74369" y1="57196" x2="74369" y2="57196"/>
                        <a14:backgroundMark x1="74369" y1="57196" x2="74369" y2="57196"/>
                        <a14:backgroundMark x1="75756" y1="55535" x2="75756" y2="55535"/>
                        <a14:backgroundMark x1="75756" y1="55535" x2="75756" y2="58164"/>
                        <a14:backgroundMark x1="76848" y1="52537" x2="76848" y2="52537"/>
                        <a14:backgroundMark x1="76234" y1="52537" x2="75461" y2="55535"/>
                        <a14:backgroundMark x1="76848" y1="54197" x2="74983" y2="59825"/>
                        <a14:backgroundMark x1="76689" y1="51568" x2="77007" y2="54843"/>
                        <a14:backgroundMark x1="77007" y1="51568" x2="75620" y2="59502"/>
                        <a14:backgroundMark x1="77007" y1="51891" x2="77007" y2="51891"/>
                        <a14:backgroundMark x1="77007" y1="56181" x2="77007" y2="56181"/>
                        <a14:backgroundMark x1="77303" y1="51568" x2="77303" y2="51568"/>
                      </a14:backgroundRemoval>
                    </a14:imgEffect>
                  </a14:imgLayer>
                </a14:imgProps>
              </a:ext>
              <a:ext uri="{28A0092B-C50C-407E-A947-70E740481C1C}">
                <a14:useLocalDpi xmlns:a14="http://schemas.microsoft.com/office/drawing/2010/main" val="0"/>
              </a:ext>
            </a:extLst>
          </a:blip>
          <a:srcRect l="73994" t="20011" r="2928" b="31240"/>
          <a:stretch/>
        </p:blipFill>
        <p:spPr>
          <a:xfrm>
            <a:off x="158681" y="-63694"/>
            <a:ext cx="3527622" cy="2672078"/>
          </a:xfrm>
          <a:prstGeom prst="rect">
            <a:avLst/>
          </a:prstGeom>
        </p:spPr>
      </p:pic>
    </p:spTree>
    <p:extLst>
      <p:ext uri="{BB962C8B-B14F-4D97-AF65-F5344CB8AC3E}">
        <p14:creationId xmlns:p14="http://schemas.microsoft.com/office/powerpoint/2010/main" val="379839035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a:extLst>
              <a:ext uri="{FF2B5EF4-FFF2-40B4-BE49-F238E27FC236}">
                <a16:creationId xmlns:a16="http://schemas.microsoft.com/office/drawing/2014/main" id="{8C51EAFB-B670-4329-9A33-1F4BFF882E47}"/>
              </a:ext>
            </a:extLst>
          </p:cNvPr>
          <p:cNvSpPr txBox="1"/>
          <p:nvPr/>
        </p:nvSpPr>
        <p:spPr>
          <a:xfrm>
            <a:off x="8876948" y="3828758"/>
            <a:ext cx="1617751" cy="307777"/>
          </a:xfrm>
          <a:prstGeom prst="rect">
            <a:avLst/>
          </a:prstGeom>
          <a:noFill/>
        </p:spPr>
        <p:txBody>
          <a:bodyPr wrap="none">
            <a:spAutoFit/>
          </a:bodyPr>
          <a:lstStyle/>
          <a:p>
            <a:pPr algn="ctr" eaLnBrk="1" fontAlgn="auto" hangingPunct="1">
              <a:spcBef>
                <a:spcPts val="0"/>
              </a:spcBef>
              <a:spcAft>
                <a:spcPts val="0"/>
              </a:spcAft>
              <a:defRPr/>
            </a:pPr>
            <a:r>
              <a:rPr lang="ar-SA" sz="14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rPr>
              <a:t>أ. /عبدالله الزبيدي</a:t>
            </a:r>
            <a:endParaRPr lang="en-US" sz="14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endParaRPr>
          </a:p>
        </p:txBody>
      </p:sp>
      <p:sp>
        <p:nvSpPr>
          <p:cNvPr id="47" name="Rectangle 46">
            <a:extLst>
              <a:ext uri="{FF2B5EF4-FFF2-40B4-BE49-F238E27FC236}">
                <a16:creationId xmlns:a16="http://schemas.microsoft.com/office/drawing/2014/main" id="{904F6C1A-279D-4D8D-9AF1-BC0320F4A83E}"/>
              </a:ext>
            </a:extLst>
          </p:cNvPr>
          <p:cNvSpPr/>
          <p:nvPr/>
        </p:nvSpPr>
        <p:spPr>
          <a:xfrm>
            <a:off x="7958316" y="4579894"/>
            <a:ext cx="2800212" cy="1600438"/>
          </a:xfrm>
          <a:prstGeom prst="rect">
            <a:avLst/>
          </a:prstGeom>
        </p:spPr>
        <p:txBody>
          <a:bodyPr wrap="square">
            <a:spAutoFit/>
          </a:bodyPr>
          <a:lstStyle/>
          <a:p>
            <a:pPr marL="171450" indent="-171450" algn="r" rtl="1" eaLnBrk="1" fontAlgn="auto" hangingPunct="1">
              <a:spcBef>
                <a:spcPts val="0"/>
              </a:spcBef>
              <a:spcAft>
                <a:spcPts val="0"/>
              </a:spcAft>
              <a:buFont typeface="Wingdings" panose="05000000000000000000" pitchFamily="2" charset="2"/>
              <a:buChar char="§"/>
              <a:defRPr/>
            </a:pPr>
            <a:r>
              <a:rPr lang="ar-SA" sz="1400" b="0" i="0" dirty="0">
                <a:solidFill>
                  <a:srgbClr val="54595F"/>
                </a:solidFill>
                <a:effectLst/>
                <a:latin typeface="Cairo" panose="00000500000000000000" pitchFamily="2" charset="-78"/>
                <a:cs typeface="Cairo" panose="00000500000000000000" pitchFamily="2" charset="-78"/>
              </a:rPr>
              <a:t>أ</a:t>
            </a:r>
            <a:r>
              <a:rPr lang="ar-SA"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rPr>
              <a:t>خصائي حوكمة معتمد</a:t>
            </a:r>
          </a:p>
          <a:p>
            <a:pPr marL="171450" indent="-1714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rPr>
              <a:t>أخصائي التخطيط الإستراتيجي باستخدام بطاقة الأداء المتوازن.</a:t>
            </a:r>
          </a:p>
          <a:p>
            <a:pPr marL="171450" indent="-1714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rPr>
              <a:t>خبرة أكثر من 14سنة في القطاع غير الربحي.</a:t>
            </a:r>
            <a:endParaRPr lang="en-US"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endParaRPr>
          </a:p>
          <a:p>
            <a:pPr marL="171450" indent="-1714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50000"/>
                  </a:schemeClr>
                </a:solidFill>
                <a:latin typeface="Cairo" panose="00000500000000000000" pitchFamily="2" charset="-78"/>
                <a:ea typeface="Adobe Fan Heiti Std B" panose="020B0700000000000000" pitchFamily="34" charset="-128"/>
                <a:cs typeface="Cairo" panose="00000500000000000000" pitchFamily="2" charset="-78"/>
              </a:rPr>
              <a:t>مستشار مشروع محكم لتأسيس وحدات الحوكمة لدى الجمعيات</a:t>
            </a:r>
            <a:r>
              <a:rPr lang="ar-SA" sz="1400" b="0" i="0" dirty="0">
                <a:solidFill>
                  <a:srgbClr val="54595F"/>
                </a:solidFill>
                <a:effectLst/>
                <a:latin typeface="Cairo" panose="00000500000000000000" pitchFamily="2" charset="-78"/>
                <a:cs typeface="Cairo" panose="00000500000000000000" pitchFamily="2" charset="-78"/>
              </a:rPr>
              <a:t>.</a:t>
            </a:r>
            <a:endParaRPr lang="en-US" sz="1400" dirty="0">
              <a:solidFill>
                <a:schemeClr val="bg1">
                  <a:lumMod val="50000"/>
                </a:schemeClr>
              </a:solidFill>
              <a:latin typeface="Cairo" panose="00000500000000000000" pitchFamily="2" charset="-78"/>
              <a:cs typeface="Cairo" panose="00000500000000000000" pitchFamily="2" charset="-78"/>
            </a:endParaRPr>
          </a:p>
        </p:txBody>
      </p:sp>
      <p:sp>
        <p:nvSpPr>
          <p:cNvPr id="50" name="TextBox 49">
            <a:extLst>
              <a:ext uri="{FF2B5EF4-FFF2-40B4-BE49-F238E27FC236}">
                <a16:creationId xmlns:a16="http://schemas.microsoft.com/office/drawing/2014/main" id="{52316DC0-63F7-4A26-A8C9-C8028EDBC4E5}"/>
              </a:ext>
            </a:extLst>
          </p:cNvPr>
          <p:cNvSpPr txBox="1"/>
          <p:nvPr/>
        </p:nvSpPr>
        <p:spPr>
          <a:xfrm>
            <a:off x="1847047" y="3867420"/>
            <a:ext cx="1835760" cy="307777"/>
          </a:xfrm>
          <a:prstGeom prst="rect">
            <a:avLst/>
          </a:prstGeom>
          <a:noFill/>
        </p:spPr>
        <p:txBody>
          <a:bodyPr wrap="none">
            <a:spAutoFit/>
          </a:bodyPr>
          <a:lstStyle/>
          <a:p>
            <a:pPr algn="ctr" eaLnBrk="1" fontAlgn="auto" hangingPunct="1">
              <a:spcBef>
                <a:spcPts val="0"/>
              </a:spcBef>
              <a:spcAft>
                <a:spcPts val="0"/>
              </a:spcAft>
              <a:defRPr/>
            </a:pPr>
            <a:r>
              <a:rPr lang="ar-SA" sz="14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rPr>
              <a:t>أ. أنوار عباس الساري  </a:t>
            </a:r>
            <a:endParaRPr lang="en-US" sz="14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endParaRPr>
          </a:p>
        </p:txBody>
      </p:sp>
      <p:sp>
        <p:nvSpPr>
          <p:cNvPr id="51" name="Rectangle 50">
            <a:extLst>
              <a:ext uri="{FF2B5EF4-FFF2-40B4-BE49-F238E27FC236}">
                <a16:creationId xmlns:a16="http://schemas.microsoft.com/office/drawing/2014/main" id="{857662DE-EAFF-487B-9460-42EA8904821C}"/>
              </a:ext>
            </a:extLst>
          </p:cNvPr>
          <p:cNvSpPr/>
          <p:nvPr/>
        </p:nvSpPr>
        <p:spPr>
          <a:xfrm>
            <a:off x="1499359" y="4795338"/>
            <a:ext cx="2379437" cy="738664"/>
          </a:xfrm>
          <a:prstGeom prst="rect">
            <a:avLst/>
          </a:prstGeom>
        </p:spPr>
        <p:txBody>
          <a:bodyPr wrap="square">
            <a:spAutoFit/>
          </a:bodyPr>
          <a:lstStyle/>
          <a:p>
            <a:pPr marL="171450" indent="-171450" algn="r" rtl="1" eaLnBrk="1" fontAlgn="auto" hangingPunct="1">
              <a:spcBef>
                <a:spcPts val="0"/>
              </a:spcBef>
              <a:spcAft>
                <a:spcPts val="0"/>
              </a:spcAft>
              <a:buFont typeface="Wingdings" panose="05000000000000000000" pitchFamily="2" charset="2"/>
              <a:buChar char="§"/>
              <a:defRPr/>
            </a:pPr>
            <a:r>
              <a:rPr lang="en-US" sz="1400" dirty="0">
                <a:solidFill>
                  <a:schemeClr val="bg1">
                    <a:lumMod val="65000"/>
                  </a:schemeClr>
                </a:solidFill>
                <a:latin typeface="Cairo" panose="00000500000000000000" pitchFamily="2" charset="-78"/>
                <a:ea typeface="Adobe Fan Heiti Std B" panose="020B0700000000000000" pitchFamily="34" charset="-128"/>
                <a:cs typeface="Cairo" panose="00000500000000000000" pitchFamily="2" charset="-78"/>
              </a:rPr>
              <a:t> </a:t>
            </a:r>
            <a:r>
              <a:rPr lang="ar-SA" sz="1400" dirty="0">
                <a:solidFill>
                  <a:schemeClr val="bg1">
                    <a:lumMod val="65000"/>
                  </a:schemeClr>
                </a:solidFill>
                <a:latin typeface="Cairo" panose="00000500000000000000" pitchFamily="2" charset="-78"/>
                <a:ea typeface="Adobe Fan Heiti Std B" panose="020B0700000000000000" pitchFamily="34" charset="-128"/>
                <a:cs typeface="Cairo" panose="00000500000000000000" pitchFamily="2" charset="-78"/>
              </a:rPr>
              <a:t>أخصائي حوكمة معتمد</a:t>
            </a:r>
            <a:endParaRPr lang="en-US" sz="1400" dirty="0">
              <a:solidFill>
                <a:schemeClr val="bg1">
                  <a:lumMod val="65000"/>
                </a:schemeClr>
              </a:solidFill>
              <a:latin typeface="Cairo" panose="00000500000000000000" pitchFamily="2" charset="-78"/>
              <a:ea typeface="Adobe Fan Heiti Std B" panose="020B0700000000000000" pitchFamily="34" charset="-128"/>
              <a:cs typeface="Cairo" panose="00000500000000000000" pitchFamily="2" charset="-78"/>
            </a:endParaRPr>
          </a:p>
          <a:p>
            <a:pPr marL="171450" indent="-1714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65000"/>
                  </a:schemeClr>
                </a:solidFill>
                <a:latin typeface="Cairo" panose="00000500000000000000" pitchFamily="2" charset="-78"/>
                <a:ea typeface="Adobe Fan Heiti Std B" panose="020B0700000000000000" pitchFamily="34" charset="-128"/>
                <a:cs typeface="Cairo" panose="00000500000000000000" pitchFamily="2" charset="-78"/>
              </a:rPr>
              <a:t>عضو الجمعية السعودية للحوكمة</a:t>
            </a:r>
            <a:endParaRPr lang="en-US" sz="1400" dirty="0">
              <a:solidFill>
                <a:schemeClr val="bg1">
                  <a:lumMod val="65000"/>
                </a:schemeClr>
              </a:solidFill>
              <a:latin typeface="Cairo" panose="00000500000000000000" pitchFamily="2" charset="-78"/>
              <a:cs typeface="Cairo" panose="00000500000000000000" pitchFamily="2" charset="-78"/>
            </a:endParaRPr>
          </a:p>
        </p:txBody>
      </p:sp>
      <p:sp>
        <p:nvSpPr>
          <p:cNvPr id="58" name="TextBox 57">
            <a:extLst>
              <a:ext uri="{FF2B5EF4-FFF2-40B4-BE49-F238E27FC236}">
                <a16:creationId xmlns:a16="http://schemas.microsoft.com/office/drawing/2014/main" id="{11829AD3-63CD-48B6-B5B1-B47079CDEA80}"/>
              </a:ext>
            </a:extLst>
          </p:cNvPr>
          <p:cNvSpPr txBox="1"/>
          <p:nvPr/>
        </p:nvSpPr>
        <p:spPr>
          <a:xfrm>
            <a:off x="8670161" y="4251582"/>
            <a:ext cx="1824538" cy="307777"/>
          </a:xfrm>
          <a:prstGeom prst="rect">
            <a:avLst/>
          </a:prstGeom>
          <a:noFill/>
        </p:spPr>
        <p:txBody>
          <a:bodyPr wrap="none">
            <a:spAutoFit/>
          </a:bodyPr>
          <a:lstStyle/>
          <a:p>
            <a:pPr algn="ctr" eaLnBrk="1" fontAlgn="auto" hangingPunct="1">
              <a:spcBef>
                <a:spcPts val="0"/>
              </a:spcBef>
              <a:spcAft>
                <a:spcPts val="0"/>
              </a:spcAft>
              <a:defRPr/>
            </a:pPr>
            <a:r>
              <a:rPr lang="ar-SA" sz="1400" b="1" i="1" dirty="0">
                <a:latin typeface="Cairo" panose="00000500000000000000" pitchFamily="2" charset="-78"/>
                <a:ea typeface="Adobe Fan Heiti Std B" panose="020B0700000000000000" pitchFamily="34" charset="-128"/>
                <a:cs typeface="Cairo" panose="00000500000000000000" pitchFamily="2" charset="-78"/>
              </a:rPr>
              <a:t>ماجستير إدارة اعمال </a:t>
            </a:r>
            <a:endParaRPr lang="en-US" sz="1400" b="1" i="1" dirty="0">
              <a:latin typeface="Cairo" panose="00000500000000000000" pitchFamily="2" charset="-78"/>
              <a:ea typeface="Adobe Fan Heiti Std B" panose="020B0700000000000000" pitchFamily="34" charset="-128"/>
              <a:cs typeface="Cairo" panose="00000500000000000000" pitchFamily="2" charset="-78"/>
            </a:endParaRPr>
          </a:p>
        </p:txBody>
      </p:sp>
      <p:sp>
        <p:nvSpPr>
          <p:cNvPr id="32" name="Rectangle 31">
            <a:extLst>
              <a:ext uri="{FF2B5EF4-FFF2-40B4-BE49-F238E27FC236}">
                <a16:creationId xmlns:a16="http://schemas.microsoft.com/office/drawing/2014/main" id="{7F5876B4-FC8D-49D3-BF6C-95B0BAF6AF55}"/>
              </a:ext>
            </a:extLst>
          </p:cNvPr>
          <p:cNvSpPr/>
          <p:nvPr/>
        </p:nvSpPr>
        <p:spPr>
          <a:xfrm>
            <a:off x="6562725" y="168275"/>
            <a:ext cx="2416175" cy="1027113"/>
          </a:xfrm>
          <a:prstGeom prst="rect">
            <a:avLst/>
          </a:prstGeom>
          <a:no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eaLnBrk="1" fontAlgn="auto" hangingPunct="1">
              <a:spcBef>
                <a:spcPts val="0"/>
              </a:spcBef>
              <a:spcAft>
                <a:spcPts val="0"/>
              </a:spcAft>
              <a:defRPr/>
            </a:pPr>
            <a:endParaRPr lang="en-US" dirty="0"/>
          </a:p>
        </p:txBody>
      </p:sp>
      <p:sp>
        <p:nvSpPr>
          <p:cNvPr id="33" name="TextBox 32">
            <a:extLst>
              <a:ext uri="{FF2B5EF4-FFF2-40B4-BE49-F238E27FC236}">
                <a16:creationId xmlns:a16="http://schemas.microsoft.com/office/drawing/2014/main" id="{C3D51947-9BE2-4BFB-B731-0A72C5B37D80}"/>
              </a:ext>
            </a:extLst>
          </p:cNvPr>
          <p:cNvSpPr txBox="1"/>
          <p:nvPr/>
        </p:nvSpPr>
        <p:spPr>
          <a:xfrm>
            <a:off x="4385638" y="290512"/>
            <a:ext cx="6227725" cy="830997"/>
          </a:xfrm>
          <a:prstGeom prst="rect">
            <a:avLst/>
          </a:prstGeom>
          <a:noFill/>
        </p:spPr>
        <p:txBody>
          <a:bodyPr wrap="square">
            <a:spAutoFit/>
          </a:bodyPr>
          <a:lstStyle/>
          <a:p>
            <a:pPr eaLnBrk="1" fontAlgn="auto" hangingPunct="1">
              <a:spcBef>
                <a:spcPts val="0"/>
              </a:spcBef>
              <a:spcAft>
                <a:spcPts val="0"/>
              </a:spcAft>
              <a:defRPr/>
            </a:pPr>
            <a:r>
              <a:rPr lang="ar-SA" sz="4800" dirty="0">
                <a:latin typeface="+mn-lt"/>
              </a:rPr>
              <a:t> </a:t>
            </a:r>
            <a:r>
              <a:rPr lang="id-ID" sz="4800" dirty="0">
                <a:latin typeface="+mn-lt"/>
              </a:rPr>
              <a:t> </a:t>
            </a:r>
            <a:r>
              <a:rPr lang="ar-SA" sz="4800" b="1" dirty="0">
                <a:solidFill>
                  <a:schemeClr val="accent1">
                    <a:lumMod val="60000"/>
                    <a:lumOff val="40000"/>
                  </a:schemeClr>
                </a:solidFill>
                <a:latin typeface="+mn-lt"/>
              </a:rPr>
              <a:t> </a:t>
            </a:r>
            <a:r>
              <a:rPr lang="id-ID" sz="4800" dirty="0">
                <a:latin typeface="+mn-lt"/>
              </a:rPr>
              <a:t> </a:t>
            </a:r>
            <a:r>
              <a:rPr lang="ar-SA" sz="3200" b="1" dirty="0">
                <a:latin typeface="Cairo" panose="00000500000000000000" pitchFamily="2" charset="-78"/>
                <a:cs typeface="Cairo" panose="00000500000000000000" pitchFamily="2" charset="-78"/>
              </a:rPr>
              <a:t>مستشارين </a:t>
            </a:r>
            <a:r>
              <a:rPr lang="ar-SA" sz="3200" b="1" dirty="0">
                <a:solidFill>
                  <a:schemeClr val="accent1">
                    <a:lumMod val="60000"/>
                    <a:lumOff val="40000"/>
                  </a:schemeClr>
                </a:solidFill>
                <a:latin typeface="Cairo" panose="00000500000000000000" pitchFamily="2" charset="-78"/>
                <a:cs typeface="Cairo" panose="00000500000000000000" pitchFamily="2" charset="-78"/>
              </a:rPr>
              <a:t>المكتب</a:t>
            </a:r>
            <a:endParaRPr lang="en-GB" sz="3200" b="1" dirty="0">
              <a:solidFill>
                <a:schemeClr val="accent1">
                  <a:lumMod val="60000"/>
                  <a:lumOff val="40000"/>
                </a:schemeClr>
              </a:solidFill>
              <a:latin typeface="Cairo" panose="00000500000000000000" pitchFamily="2" charset="-78"/>
              <a:cs typeface="Cairo" panose="00000500000000000000" pitchFamily="2" charset="-78"/>
            </a:endParaRPr>
          </a:p>
        </p:txBody>
      </p:sp>
      <p:sp>
        <p:nvSpPr>
          <p:cNvPr id="34" name="TextBox 33">
            <a:extLst>
              <a:ext uri="{FF2B5EF4-FFF2-40B4-BE49-F238E27FC236}">
                <a16:creationId xmlns:a16="http://schemas.microsoft.com/office/drawing/2014/main" id="{27F17DC6-EF27-45F3-A983-FA0C51BC0C04}"/>
              </a:ext>
            </a:extLst>
          </p:cNvPr>
          <p:cNvSpPr txBox="1"/>
          <p:nvPr/>
        </p:nvSpPr>
        <p:spPr>
          <a:xfrm>
            <a:off x="2933420" y="1209011"/>
            <a:ext cx="6972860" cy="800219"/>
          </a:xfrm>
          <a:prstGeom prst="rect">
            <a:avLst/>
          </a:prstGeom>
          <a:noFill/>
        </p:spPr>
        <p:txBody>
          <a:bodyPr wrap="square">
            <a:spAutoFit/>
          </a:bodyPr>
          <a:lstStyle/>
          <a:p>
            <a:pPr algn="ctr" eaLnBrk="1" fontAlgn="auto" hangingPunct="1">
              <a:lnSpc>
                <a:spcPct val="150000"/>
              </a:lnSpc>
              <a:spcBef>
                <a:spcPts val="0"/>
              </a:spcBef>
              <a:spcAft>
                <a:spcPts val="0"/>
              </a:spcAft>
              <a:defRPr/>
            </a:pPr>
            <a:r>
              <a:rPr lang="ar-SA" sz="1600" b="1" dirty="0">
                <a:solidFill>
                  <a:schemeClr val="bg1">
                    <a:lumMod val="50000"/>
                  </a:schemeClr>
                </a:solidFill>
                <a:latin typeface="Cairo" panose="00000500000000000000" pitchFamily="2" charset="-78"/>
                <a:ea typeface="Calibri" panose="020F0502020204030204" pitchFamily="34" charset="0"/>
                <a:cs typeface="Cairo" panose="00000500000000000000" pitchFamily="2" charset="-78"/>
              </a:rPr>
              <a:t>نشأ المكتب   على يد نخبة متخصصة من الخبراء والمستشارين لديهم نفس الطموح والإصرار على تحقيق قفزات تشغيلية وإنتاجية لعملائنا</a:t>
            </a:r>
            <a:endParaRPr lang="en-US" sz="1600" dirty="0">
              <a:solidFill>
                <a:schemeClr val="bg1">
                  <a:lumMod val="50000"/>
                </a:schemeClr>
              </a:solidFill>
              <a:latin typeface="+mn-lt"/>
              <a:cs typeface="Aharoni" panose="02010803020104030203" pitchFamily="2" charset="-79"/>
            </a:endParaRPr>
          </a:p>
        </p:txBody>
      </p:sp>
      <p:sp>
        <p:nvSpPr>
          <p:cNvPr id="36" name="TextBox 35">
            <a:extLst>
              <a:ext uri="{FF2B5EF4-FFF2-40B4-BE49-F238E27FC236}">
                <a16:creationId xmlns:a16="http://schemas.microsoft.com/office/drawing/2014/main" id="{7C4BA55E-D816-4568-B87D-45ABDE1C34B4}"/>
              </a:ext>
            </a:extLst>
          </p:cNvPr>
          <p:cNvSpPr txBox="1"/>
          <p:nvPr/>
        </p:nvSpPr>
        <p:spPr>
          <a:xfrm rot="19537957">
            <a:off x="505607" y="364998"/>
            <a:ext cx="2590801" cy="1446213"/>
          </a:xfrm>
          <a:prstGeom prst="rect">
            <a:avLst/>
          </a:prstGeom>
          <a:noFill/>
        </p:spPr>
        <p:txBody>
          <a:bodyPr>
            <a:spAutoFit/>
          </a:bodyPr>
          <a:lstStyle/>
          <a:p>
            <a:pPr algn="ctr" eaLnBrk="1" fontAlgn="auto" hangingPunct="1">
              <a:spcBef>
                <a:spcPts val="0"/>
              </a:spcBef>
              <a:spcAft>
                <a:spcPts val="0"/>
              </a:spcAft>
              <a:defRPr/>
            </a:pPr>
            <a:r>
              <a:rPr lang="en-US" sz="8800" dirty="0">
                <a:solidFill>
                  <a:schemeClr val="bg1"/>
                </a:solidFill>
                <a:latin typeface="Freestyle Script" panose="030804020302050B0404" pitchFamily="66" charset="0"/>
              </a:rPr>
              <a:t>hadac</a:t>
            </a:r>
            <a:endParaRPr lang="en-GB" sz="8800" dirty="0">
              <a:solidFill>
                <a:schemeClr val="bg1"/>
              </a:solidFill>
              <a:latin typeface="Freestyle Script" panose="030804020302050B0404" pitchFamily="66" charset="0"/>
            </a:endParaRPr>
          </a:p>
        </p:txBody>
      </p:sp>
      <p:sp>
        <p:nvSpPr>
          <p:cNvPr id="23" name="Rectangle 22">
            <a:extLst>
              <a:ext uri="{FF2B5EF4-FFF2-40B4-BE49-F238E27FC236}">
                <a16:creationId xmlns:a16="http://schemas.microsoft.com/office/drawing/2014/main" id="{E63F4542-7716-49FC-B501-BDB472478864}"/>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15</a:t>
            </a:r>
          </a:p>
        </p:txBody>
      </p:sp>
      <p:pic>
        <p:nvPicPr>
          <p:cNvPr id="5" name="عنصر نائب للصورة 4">
            <a:extLst>
              <a:ext uri="{FF2B5EF4-FFF2-40B4-BE49-F238E27FC236}">
                <a16:creationId xmlns:a16="http://schemas.microsoft.com/office/drawing/2014/main" id="{D80B356C-391D-401C-98FA-511312DD4662}"/>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2364" r="1723" b="26680"/>
          <a:stretch/>
        </p:blipFill>
        <p:spPr>
          <a:xfrm>
            <a:off x="8868730" y="2026241"/>
            <a:ext cx="1744633" cy="1648920"/>
          </a:xfrm>
          <a:custGeom>
            <a:avLst/>
            <a:gdLst>
              <a:gd name="T0" fmla="*/ 0 w 2057400"/>
              <a:gd name="T1" fmla="*/ 0 h 1543050"/>
              <a:gd name="T2" fmla="*/ 2057400 w 2057400"/>
              <a:gd name="T3" fmla="*/ 0 h 1543050"/>
              <a:gd name="T4" fmla="*/ 2057400 w 2057400"/>
              <a:gd name="T5" fmla="*/ 18616961 h 1543050"/>
              <a:gd name="T6" fmla="*/ 0 w 2057400"/>
              <a:gd name="T7" fmla="*/ 18616961 h 154305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57400" h="1543050">
                <a:moveTo>
                  <a:pt x="0" y="0"/>
                </a:moveTo>
                <a:lnTo>
                  <a:pt x="2057400" y="0"/>
                </a:lnTo>
                <a:lnTo>
                  <a:pt x="2057400" y="1543050"/>
                </a:lnTo>
                <a:lnTo>
                  <a:pt x="0" y="1543050"/>
                </a:lnTo>
                <a:lnTo>
                  <a:pt x="0" y="0"/>
                </a:lnTo>
                <a:close/>
              </a:path>
            </a:pathLst>
          </a:custGeom>
        </p:spPr>
      </p:pic>
      <p:sp>
        <p:nvSpPr>
          <p:cNvPr id="25" name="Rectangle 46">
            <a:extLst>
              <a:ext uri="{FF2B5EF4-FFF2-40B4-BE49-F238E27FC236}">
                <a16:creationId xmlns:a16="http://schemas.microsoft.com/office/drawing/2014/main" id="{26745060-483D-426F-8131-AEEE8CBFD4BB}"/>
              </a:ext>
            </a:extLst>
          </p:cNvPr>
          <p:cNvSpPr/>
          <p:nvPr/>
        </p:nvSpPr>
        <p:spPr>
          <a:xfrm>
            <a:off x="4767949" y="4795338"/>
            <a:ext cx="2656101" cy="1169551"/>
          </a:xfrm>
          <a:prstGeom prst="rect">
            <a:avLst/>
          </a:prstGeom>
        </p:spPr>
        <p:txBody>
          <a:bodyPr wrap="square">
            <a:spAutoFit/>
          </a:bodyPr>
          <a:lstStyle/>
          <a:p>
            <a:pPr marL="171450" indent="-1714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65000"/>
                  </a:schemeClr>
                </a:solidFill>
                <a:latin typeface="Cairo" panose="00000500000000000000" pitchFamily="2" charset="-78"/>
                <a:ea typeface="Adobe Fan Heiti Std B" panose="020B0700000000000000" pitchFamily="34" charset="-128"/>
                <a:cs typeface="Cairo" panose="00000500000000000000" pitchFamily="2" charset="-78"/>
              </a:rPr>
              <a:t>مطوره برامج مختصه بالأنظمة الخبيرة الداعمة والمساندة لاتخاذ القرار </a:t>
            </a:r>
          </a:p>
          <a:p>
            <a:pPr marL="171450" indent="-171450" algn="r" rtl="1" eaLnBrk="1" fontAlgn="auto" hangingPunct="1">
              <a:spcBef>
                <a:spcPts val="0"/>
              </a:spcBef>
              <a:spcAft>
                <a:spcPts val="0"/>
              </a:spcAft>
              <a:buFont typeface="Wingdings" panose="05000000000000000000" pitchFamily="2" charset="2"/>
              <a:buChar char="§"/>
              <a:defRPr/>
            </a:pPr>
            <a:r>
              <a:rPr lang="ar-SA" sz="1400" dirty="0">
                <a:solidFill>
                  <a:schemeClr val="bg1">
                    <a:lumMod val="65000"/>
                  </a:schemeClr>
                </a:solidFill>
                <a:latin typeface="Cairo" panose="00000500000000000000" pitchFamily="2" charset="-78"/>
                <a:ea typeface="Adobe Fan Heiti Std B" panose="020B0700000000000000" pitchFamily="34" charset="-128"/>
                <a:cs typeface="Cairo" panose="00000500000000000000" pitchFamily="2" charset="-78"/>
              </a:rPr>
              <a:t>حاصله على شهاده جينيس للبرمجة</a:t>
            </a:r>
            <a:endParaRPr lang="en-US" sz="1400" dirty="0">
              <a:solidFill>
                <a:schemeClr val="bg1">
                  <a:lumMod val="65000"/>
                </a:schemeClr>
              </a:solidFill>
              <a:latin typeface="Cairo" panose="00000500000000000000" pitchFamily="2" charset="-78"/>
              <a:cs typeface="Cairo" panose="00000500000000000000" pitchFamily="2" charset="-78"/>
            </a:endParaRPr>
          </a:p>
        </p:txBody>
      </p:sp>
      <p:sp>
        <p:nvSpPr>
          <p:cNvPr id="26" name="TextBox 57">
            <a:extLst>
              <a:ext uri="{FF2B5EF4-FFF2-40B4-BE49-F238E27FC236}">
                <a16:creationId xmlns:a16="http://schemas.microsoft.com/office/drawing/2014/main" id="{955E8D75-A476-41C1-BC14-92D449AC01C4}"/>
              </a:ext>
            </a:extLst>
          </p:cNvPr>
          <p:cNvSpPr txBox="1"/>
          <p:nvPr/>
        </p:nvSpPr>
        <p:spPr>
          <a:xfrm>
            <a:off x="5319004" y="4331379"/>
            <a:ext cx="2068195" cy="307777"/>
          </a:xfrm>
          <a:prstGeom prst="rect">
            <a:avLst/>
          </a:prstGeom>
          <a:noFill/>
        </p:spPr>
        <p:txBody>
          <a:bodyPr wrap="none">
            <a:spAutoFit/>
          </a:bodyPr>
          <a:lstStyle/>
          <a:p>
            <a:pPr algn="ctr" eaLnBrk="1" fontAlgn="auto" hangingPunct="1">
              <a:spcBef>
                <a:spcPts val="0"/>
              </a:spcBef>
              <a:spcAft>
                <a:spcPts val="0"/>
              </a:spcAft>
              <a:defRPr/>
            </a:pPr>
            <a:r>
              <a:rPr lang="ar-SA" sz="1400" b="1" i="1" dirty="0">
                <a:latin typeface="Cairo" panose="00000500000000000000" pitchFamily="2" charset="-78"/>
                <a:ea typeface="Adobe Fan Heiti Std B" panose="020B0700000000000000" pitchFamily="34" charset="-128"/>
                <a:cs typeface="Cairo" panose="00000500000000000000" pitchFamily="2" charset="-78"/>
              </a:rPr>
              <a:t>ماجستير نظم دعم القرار</a:t>
            </a:r>
            <a:endParaRPr lang="en-US" sz="1400" b="1" i="1" dirty="0">
              <a:latin typeface="Cairo" panose="00000500000000000000" pitchFamily="2" charset="-78"/>
              <a:ea typeface="Adobe Fan Heiti Std B" panose="020B0700000000000000" pitchFamily="34" charset="-128"/>
              <a:cs typeface="Cairo" panose="00000500000000000000" pitchFamily="2" charset="-78"/>
            </a:endParaRPr>
          </a:p>
        </p:txBody>
      </p:sp>
      <p:sp>
        <p:nvSpPr>
          <p:cNvPr id="27" name="TextBox 45">
            <a:extLst>
              <a:ext uri="{FF2B5EF4-FFF2-40B4-BE49-F238E27FC236}">
                <a16:creationId xmlns:a16="http://schemas.microsoft.com/office/drawing/2014/main" id="{9F2098DC-0232-44B1-A48F-CE46E0A212C6}"/>
              </a:ext>
            </a:extLst>
          </p:cNvPr>
          <p:cNvSpPr txBox="1"/>
          <p:nvPr/>
        </p:nvSpPr>
        <p:spPr>
          <a:xfrm>
            <a:off x="5638922" y="3896711"/>
            <a:ext cx="1435008" cy="307777"/>
          </a:xfrm>
          <a:prstGeom prst="rect">
            <a:avLst/>
          </a:prstGeom>
          <a:noFill/>
        </p:spPr>
        <p:txBody>
          <a:bodyPr wrap="none">
            <a:spAutoFit/>
          </a:bodyPr>
          <a:lstStyle/>
          <a:p>
            <a:pPr algn="ctr" eaLnBrk="1" fontAlgn="auto" hangingPunct="1">
              <a:spcBef>
                <a:spcPts val="0"/>
              </a:spcBef>
              <a:spcAft>
                <a:spcPts val="0"/>
              </a:spcAft>
              <a:defRPr/>
            </a:pPr>
            <a:r>
              <a:rPr lang="ar-SA" sz="14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rPr>
              <a:t>أ. فاتن علي عابد</a:t>
            </a:r>
            <a:endParaRPr lang="en-US" sz="1400" b="1" dirty="0">
              <a:solidFill>
                <a:schemeClr val="accent1">
                  <a:lumMod val="60000"/>
                  <a:lumOff val="40000"/>
                </a:schemeClr>
              </a:solidFill>
              <a:latin typeface="Cairo" panose="00000500000000000000" pitchFamily="2" charset="-78"/>
              <a:ea typeface="Adobe Fan Heiti Std B" panose="020B0700000000000000" pitchFamily="34" charset="-128"/>
              <a:cs typeface="Cairo" panose="00000500000000000000" pitchFamily="2" charset="-78"/>
            </a:endParaRPr>
          </a:p>
        </p:txBody>
      </p:sp>
      <p:sp>
        <p:nvSpPr>
          <p:cNvPr id="40" name="TextBox 57">
            <a:extLst>
              <a:ext uri="{FF2B5EF4-FFF2-40B4-BE49-F238E27FC236}">
                <a16:creationId xmlns:a16="http://schemas.microsoft.com/office/drawing/2014/main" id="{B0E26C43-8711-4E89-AC66-CBC4E16A9770}"/>
              </a:ext>
            </a:extLst>
          </p:cNvPr>
          <p:cNvSpPr txBox="1"/>
          <p:nvPr/>
        </p:nvSpPr>
        <p:spPr>
          <a:xfrm>
            <a:off x="1734033" y="4287880"/>
            <a:ext cx="2061783" cy="307777"/>
          </a:xfrm>
          <a:prstGeom prst="rect">
            <a:avLst/>
          </a:prstGeom>
          <a:noFill/>
        </p:spPr>
        <p:txBody>
          <a:bodyPr wrap="none">
            <a:spAutoFit/>
          </a:bodyPr>
          <a:lstStyle/>
          <a:p>
            <a:pPr algn="ctr" eaLnBrk="1" fontAlgn="auto" hangingPunct="1">
              <a:spcBef>
                <a:spcPts val="0"/>
              </a:spcBef>
              <a:spcAft>
                <a:spcPts val="0"/>
              </a:spcAft>
              <a:defRPr/>
            </a:pPr>
            <a:r>
              <a:rPr lang="ar-SA" sz="1400" b="1" i="1" dirty="0">
                <a:latin typeface="Cairo" panose="00000500000000000000" pitchFamily="2" charset="-78"/>
                <a:ea typeface="Adobe Fan Heiti Std B" panose="020B0700000000000000" pitchFamily="34" charset="-128"/>
                <a:cs typeface="Cairo" panose="00000500000000000000" pitchFamily="2" charset="-78"/>
              </a:rPr>
              <a:t>بكالوريوس إدارة اعمال  </a:t>
            </a:r>
            <a:endParaRPr lang="en-US" sz="1400" b="1" i="1" dirty="0">
              <a:latin typeface="Cairo" panose="00000500000000000000" pitchFamily="2" charset="-78"/>
              <a:ea typeface="Adobe Fan Heiti Std B" panose="020B0700000000000000" pitchFamily="34" charset="-128"/>
              <a:cs typeface="Cairo" panose="00000500000000000000" pitchFamily="2" charset="-78"/>
            </a:endParaRPr>
          </a:p>
        </p:txBody>
      </p:sp>
      <p:pic>
        <p:nvPicPr>
          <p:cNvPr id="42" name="صورة 41" descr="صورة تحتوي على نص&#10;&#10;تم إنشاء الوصف تلقائياً">
            <a:extLst>
              <a:ext uri="{FF2B5EF4-FFF2-40B4-BE49-F238E27FC236}">
                <a16:creationId xmlns:a16="http://schemas.microsoft.com/office/drawing/2014/main" id="{93976C8F-6355-4B20-B2B0-50B8F305D062}"/>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1626" b="66871" l="66499" r="89337">
                        <a14:foregroundMark x1="88161" y1="39264" x2="88329" y2="46319"/>
                        <a14:foregroundMark x1="89169" y1="39877" x2="86734" y2="55982"/>
                        <a14:foregroundMark x1="86734" y1="55982" x2="86062" y2="57515"/>
                        <a14:foregroundMark x1="85390" y1="60276" x2="85390" y2="60276"/>
                        <a14:foregroundMark x1="71285" y1="48773" x2="71285" y2="48773"/>
                        <a14:foregroundMark x1="70109" y1="44172" x2="70109" y2="44172"/>
                        <a14:foregroundMark x1="71453" y1="35429" x2="70445" y2="53374"/>
                        <a14:foregroundMark x1="70445" y1="53374" x2="71117" y2="56595"/>
                        <a14:foregroundMark x1="66751" y1="48466" x2="67254" y2="43252"/>
                        <a14:foregroundMark x1="89207" y1="50714" x2="89312" y2="52607"/>
                        <a14:foregroundMark x1="88659" y1="40796" x2="89200" y2="50595"/>
                        <a14:foregroundMark x1="71620" y1="63957" x2="71620" y2="63957"/>
                        <a14:foregroundMark x1="67758" y1="36350" x2="67842" y2="53528"/>
                        <a14:foregroundMark x1="67842" y1="53528" x2="67926" y2="53834"/>
                        <a14:foregroundMark x1="73887" y1="65337" x2="74727" y2="65491"/>
                        <a14:foregroundMark x1="76994" y1="66564" x2="84047" y2="64417"/>
                        <a14:foregroundMark x1="77246" y1="66871" x2="74727" y2="65951"/>
                        <a14:foregroundMark x1="71872" y1="27761" x2="71872" y2="27761"/>
                        <a14:foregroundMark x1="73552" y1="26994" x2="82200" y2="26227"/>
                        <a14:foregroundMark x1="81696" y1="25460" x2="82955" y2="26534"/>
                        <a14:foregroundMark x1="74223" y1="26074" x2="73552" y2="26380"/>
                        <a14:foregroundMark x1="73720" y1="26227" x2="72124" y2="27301"/>
                        <a14:foregroundMark x1="70697" y1="30521" x2="70697" y2="30521"/>
                        <a14:foregroundMark x1="70697" y1="30215" x2="70445" y2="31442"/>
                        <a14:foregroundMark x1="68598" y1="30061" x2="68766" y2="31135"/>
                        <a14:foregroundMark x1="68766" y1="31135" x2="68682" y2="31748"/>
                        <a14:foregroundMark x1="87573" y1="60890" x2="87573" y2="60890"/>
                        <a14:foregroundMark x1="87573" y1="60890" x2="87490" y2="60276"/>
                        <a14:foregroundMark x1="87573" y1="61503" x2="86986" y2="62423"/>
                        <a14:foregroundMark x1="85474" y1="61196" x2="85474" y2="62423"/>
                        <a14:foregroundMark x1="85390" y1="61196" x2="85726" y2="59509"/>
                        <a14:foregroundMark x1="85726" y1="59663" x2="85474" y2="62117"/>
                        <a14:foregroundMark x1="85642" y1="61503" x2="85223" y2="62730"/>
                        <a14:backgroundMark x1="87825" y1="32055" x2="90176" y2="40491"/>
                        <a14:backgroundMark x1="88497" y1="57209" x2="90176" y2="53528"/>
                        <a14:backgroundMark x1="89505" y1="55061" x2="89505" y2="55061"/>
                        <a14:backgroundMark x1="89505" y1="53528" x2="89505" y2="56288"/>
                        <a14:backgroundMark x1="90176" y1="52914" x2="90008" y2="52914"/>
                        <a14:backgroundMark x1="84215" y1="65798" x2="84215" y2="65798"/>
                        <a14:backgroundMark x1="84215" y1="65184" x2="83879" y2="65184"/>
                        <a14:backgroundMark x1="89673" y1="53834" x2="89673" y2="53834"/>
                        <a14:backgroundMark x1="89840" y1="53221" x2="89840" y2="54448"/>
                        <a14:backgroundMark x1="84383" y1="65491" x2="83241" y2="66706"/>
                        <a14:backgroundMark x1="78086" y1="23466" x2="78086" y2="23466"/>
                        <a14:backgroundMark x1="89505" y1="53528" x2="89505" y2="53528"/>
                        <a14:backgroundMark x1="76238" y1="23773" x2="77078" y2="23773"/>
                        <a14:backgroundMark x1="78086" y1="23773" x2="80353" y2="23773"/>
                        <a14:backgroundMark x1="89673" y1="53528" x2="89673" y2="53528"/>
                        <a14:backgroundMark x1="89673" y1="53221" x2="89673" y2="54141"/>
                        <a14:backgroundMark x1="73132" y1="65798" x2="73686" y2="65879"/>
                        <a14:backgroundMark x1="89337" y1="55982" x2="90176" y2="51687"/>
                        <a14:backgroundMark x1="89840" y1="53221" x2="89840" y2="55061"/>
                        <a14:backgroundMark x1="73321" y1="66860" x2="72964" y2="66871"/>
                        <a14:backgroundMark x1="74993" y1="66809" x2="74228" y2="66832"/>
                        <a14:backgroundMark x1="83710" y1="26212" x2="84719" y2="26380"/>
                        <a14:backgroundMark x1="84719" y1="26380" x2="85390" y2="27147"/>
                        <a14:backgroundMark x1="88833" y1="56595" x2="89337" y2="55368"/>
                        <a14:backgroundMark x1="89505" y1="53528" x2="89505" y2="53528"/>
                        <a14:backgroundMark x1="89505" y1="52607" x2="89505" y2="52607"/>
                        <a14:backgroundMark x1="88161" y1="61196" x2="88161" y2="61196"/>
                        <a14:backgroundMark x1="71620" y1="63957" x2="71620" y2="63957"/>
                        <a14:backgroundMark x1="89589" y1="52914" x2="89589" y2="52914"/>
                        <a14:backgroundMark x1="84971" y1="62577" x2="84803" y2="62883"/>
                        <a14:backgroundMark x1="83291" y1="26227" x2="83291" y2="26227"/>
                      </a14:backgroundRemoval>
                    </a14:imgEffect>
                  </a14:imgLayer>
                </a14:imgProps>
              </a:ext>
              <a:ext uri="{28A0092B-C50C-407E-A947-70E740481C1C}">
                <a14:useLocalDpi xmlns:a14="http://schemas.microsoft.com/office/drawing/2010/main" val="0"/>
              </a:ext>
            </a:extLst>
          </a:blip>
          <a:srcRect l="63857" t="16335" r="8982" b="27815"/>
          <a:stretch/>
        </p:blipFill>
        <p:spPr bwMode="auto">
          <a:xfrm>
            <a:off x="5581848" y="2138350"/>
            <a:ext cx="1432560" cy="1615440"/>
          </a:xfrm>
          <a:prstGeom prst="rect">
            <a:avLst/>
          </a:prstGeom>
          <a:noFill/>
          <a:ln>
            <a:noFill/>
          </a:ln>
          <a:extLst>
            <a:ext uri="{53640926-AAD7-44D8-BBD7-CCE9431645EC}">
              <a14:shadowObscured xmlns:a14="http://schemas.microsoft.com/office/drawing/2010/main"/>
            </a:ext>
          </a:extLst>
        </p:spPr>
      </p:pic>
      <p:pic>
        <p:nvPicPr>
          <p:cNvPr id="37" name="صورة 36" descr="صورة تحتوي على نص&#10;&#10;تم إنشاء الوصف تلقائياً">
            <a:extLst>
              <a:ext uri="{FF2B5EF4-FFF2-40B4-BE49-F238E27FC236}">
                <a16:creationId xmlns:a16="http://schemas.microsoft.com/office/drawing/2014/main" id="{1329770F-79A0-4A90-8296-9D4BE834D4FC}"/>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1626" b="66871" l="66499" r="89337">
                        <a14:foregroundMark x1="88161" y1="39264" x2="88329" y2="46319"/>
                        <a14:foregroundMark x1="89169" y1="39877" x2="86734" y2="55982"/>
                        <a14:foregroundMark x1="86734" y1="55982" x2="86062" y2="57515"/>
                        <a14:foregroundMark x1="85390" y1="60276" x2="85390" y2="60276"/>
                        <a14:foregroundMark x1="71285" y1="48773" x2="71285" y2="48773"/>
                        <a14:foregroundMark x1="70109" y1="44172" x2="70109" y2="44172"/>
                        <a14:foregroundMark x1="71453" y1="35429" x2="70445" y2="53374"/>
                        <a14:foregroundMark x1="70445" y1="53374" x2="71117" y2="56595"/>
                        <a14:foregroundMark x1="66751" y1="48466" x2="67254" y2="43252"/>
                        <a14:foregroundMark x1="89207" y1="50714" x2="89312" y2="52607"/>
                        <a14:foregroundMark x1="88659" y1="40796" x2="89200" y2="50595"/>
                        <a14:foregroundMark x1="71620" y1="63957" x2="71620" y2="63957"/>
                        <a14:foregroundMark x1="67758" y1="36350" x2="67842" y2="53528"/>
                        <a14:foregroundMark x1="67842" y1="53528" x2="67926" y2="53834"/>
                        <a14:foregroundMark x1="73887" y1="65337" x2="74727" y2="65491"/>
                        <a14:foregroundMark x1="76994" y1="66564" x2="84047" y2="64417"/>
                        <a14:foregroundMark x1="77246" y1="66871" x2="74727" y2="65951"/>
                        <a14:foregroundMark x1="71872" y1="27761" x2="71872" y2="27761"/>
                        <a14:foregroundMark x1="73552" y1="26994" x2="82200" y2="26227"/>
                        <a14:foregroundMark x1="81696" y1="25460" x2="82955" y2="26534"/>
                        <a14:foregroundMark x1="74223" y1="26074" x2="73552" y2="26380"/>
                        <a14:foregroundMark x1="73720" y1="26227" x2="72124" y2="27301"/>
                        <a14:foregroundMark x1="70697" y1="30521" x2="70697" y2="30521"/>
                        <a14:foregroundMark x1="70697" y1="30215" x2="70445" y2="31442"/>
                        <a14:foregroundMark x1="68598" y1="30061" x2="68766" y2="31135"/>
                        <a14:foregroundMark x1="68766" y1="31135" x2="68682" y2="31748"/>
                        <a14:foregroundMark x1="87573" y1="60890" x2="87573" y2="60890"/>
                        <a14:foregroundMark x1="87573" y1="60890" x2="87490" y2="60276"/>
                        <a14:foregroundMark x1="87573" y1="61503" x2="86986" y2="62423"/>
                        <a14:foregroundMark x1="85474" y1="61196" x2="85474" y2="62423"/>
                        <a14:foregroundMark x1="85390" y1="61196" x2="85726" y2="59509"/>
                        <a14:foregroundMark x1="85726" y1="59663" x2="85474" y2="62117"/>
                        <a14:foregroundMark x1="85642" y1="61503" x2="85223" y2="62730"/>
                        <a14:backgroundMark x1="87825" y1="32055" x2="90176" y2="40491"/>
                        <a14:backgroundMark x1="88497" y1="57209" x2="90176" y2="53528"/>
                        <a14:backgroundMark x1="89505" y1="55061" x2="89505" y2="55061"/>
                        <a14:backgroundMark x1="89505" y1="53528" x2="89505" y2="56288"/>
                        <a14:backgroundMark x1="90176" y1="52914" x2="90008" y2="52914"/>
                        <a14:backgroundMark x1="84215" y1="65798" x2="84215" y2="65798"/>
                        <a14:backgroundMark x1="84215" y1="65184" x2="83879" y2="65184"/>
                        <a14:backgroundMark x1="89673" y1="53834" x2="89673" y2="53834"/>
                        <a14:backgroundMark x1="89840" y1="53221" x2="89840" y2="54448"/>
                        <a14:backgroundMark x1="84383" y1="65491" x2="83241" y2="66706"/>
                        <a14:backgroundMark x1="78086" y1="23466" x2="78086" y2="23466"/>
                        <a14:backgroundMark x1="89505" y1="53528" x2="89505" y2="53528"/>
                        <a14:backgroundMark x1="76238" y1="23773" x2="77078" y2="23773"/>
                        <a14:backgroundMark x1="78086" y1="23773" x2="80353" y2="23773"/>
                        <a14:backgroundMark x1="89673" y1="53528" x2="89673" y2="53528"/>
                        <a14:backgroundMark x1="89673" y1="53221" x2="89673" y2="54141"/>
                        <a14:backgroundMark x1="73132" y1="65798" x2="73686" y2="65879"/>
                        <a14:backgroundMark x1="89337" y1="55982" x2="90176" y2="51687"/>
                        <a14:backgroundMark x1="89840" y1="53221" x2="89840" y2="55061"/>
                        <a14:backgroundMark x1="73321" y1="66860" x2="72964" y2="66871"/>
                        <a14:backgroundMark x1="74993" y1="66809" x2="74228" y2="66832"/>
                        <a14:backgroundMark x1="83710" y1="26212" x2="84719" y2="26380"/>
                        <a14:backgroundMark x1="84719" y1="26380" x2="85390" y2="27147"/>
                        <a14:backgroundMark x1="88833" y1="56595" x2="89337" y2="55368"/>
                        <a14:backgroundMark x1="89505" y1="53528" x2="89505" y2="53528"/>
                        <a14:backgroundMark x1="89505" y1="52607" x2="89505" y2="52607"/>
                        <a14:backgroundMark x1="88161" y1="61196" x2="88161" y2="61196"/>
                        <a14:backgroundMark x1="71620" y1="63957" x2="71620" y2="63957"/>
                        <a14:backgroundMark x1="89589" y1="52914" x2="89589" y2="52914"/>
                        <a14:backgroundMark x1="84971" y1="62577" x2="84803" y2="62883"/>
                        <a14:backgroundMark x1="83291" y1="26227" x2="83291" y2="26227"/>
                      </a14:backgroundRemoval>
                    </a14:imgEffect>
                  </a14:imgLayer>
                </a14:imgProps>
              </a:ext>
              <a:ext uri="{28A0092B-C50C-407E-A947-70E740481C1C}">
                <a14:useLocalDpi xmlns:a14="http://schemas.microsoft.com/office/drawing/2010/main" val="0"/>
              </a:ext>
            </a:extLst>
          </a:blip>
          <a:srcRect l="63857" t="16335" r="8982" b="27815"/>
          <a:stretch/>
        </p:blipFill>
        <p:spPr bwMode="auto">
          <a:xfrm>
            <a:off x="2091504" y="2150855"/>
            <a:ext cx="1432560" cy="1615440"/>
          </a:xfrm>
          <a:prstGeom prst="rect">
            <a:avLst/>
          </a:prstGeom>
          <a:noFill/>
          <a:ln>
            <a:noFill/>
          </a:ln>
          <a:extLst>
            <a:ext uri="{53640926-AAD7-44D8-BBD7-CCE9431645EC}">
              <a14:shadowObscured xmlns:a14="http://schemas.microsoft.com/office/drawing/2010/main"/>
            </a:ext>
          </a:extLst>
        </p:spPr>
      </p:pic>
      <p:pic>
        <p:nvPicPr>
          <p:cNvPr id="21" name="صورة 20" descr="صورة تحتوي على شعار&#10;&#10;تم إنشاء الوصف تلقائياً">
            <a:extLst>
              <a:ext uri="{FF2B5EF4-FFF2-40B4-BE49-F238E27FC236}">
                <a16:creationId xmlns:a16="http://schemas.microsoft.com/office/drawing/2014/main" id="{E564D220-513E-4739-8B27-E810CEEA1FD5}"/>
              </a:ext>
            </a:extLst>
          </p:cNvPr>
          <p:cNvPicPr>
            <a:picLocks noChangeAspect="1"/>
          </p:cNvPicPr>
          <p:nvPr/>
        </p:nvPicPr>
        <p:blipFill rotWithShape="1">
          <a:blip r:embed="rId5">
            <a:extLst>
              <a:ext uri="{28A0092B-C50C-407E-A947-70E740481C1C}">
                <a14:useLocalDpi xmlns:a14="http://schemas.microsoft.com/office/drawing/2010/main" val="0"/>
              </a:ext>
            </a:extLst>
          </a:blip>
          <a:srcRect b="31240"/>
          <a:stretch/>
        </p:blipFill>
        <p:spPr>
          <a:xfrm>
            <a:off x="243359" y="5840413"/>
            <a:ext cx="2605501" cy="836847"/>
          </a:xfrm>
          <a:prstGeom prst="rect">
            <a:avLst/>
          </a:prstGeom>
        </p:spPr>
      </p:pic>
      <p:pic>
        <p:nvPicPr>
          <p:cNvPr id="20" name="صورة 19" descr="صورة تحتوي على شعار&#10;&#10;تم إنشاء الوصف تلقائياً">
            <a:extLst>
              <a:ext uri="{FF2B5EF4-FFF2-40B4-BE49-F238E27FC236}">
                <a16:creationId xmlns:a16="http://schemas.microsoft.com/office/drawing/2014/main" id="{D5E7CF4B-5DD3-4401-957A-CA2D3DC91D31}"/>
              </a:ext>
            </a:extLst>
          </p:cNvPr>
          <p:cNvPicPr>
            <a:picLocks noChangeAspect="1"/>
          </p:cNvPicPr>
          <p:nvPr/>
        </p:nvPicPr>
        <p:blipFill rotWithShape="1">
          <a:blip r:embed="rId6">
            <a:alphaModFix amt="5000"/>
            <a:extLst>
              <a:ext uri="{BEBA8EAE-BF5A-486C-A8C5-ECC9F3942E4B}">
                <a14:imgProps xmlns:a14="http://schemas.microsoft.com/office/drawing/2010/main">
                  <a14:imgLayer r:embed="rId7">
                    <a14:imgEffect>
                      <a14:backgroundRemoval t="6873" b="66098" l="75756" r="97385">
                        <a14:foregroundMark x1="77144" y1="41328" x2="77144" y2="41328"/>
                        <a14:foregroundMark x1="77144" y1="41006" x2="77303" y2="37362"/>
                        <a14:foregroundMark x1="78394" y1="31734" x2="78394" y2="31734"/>
                        <a14:foregroundMark x1="81783" y1="29751" x2="81783" y2="29751"/>
                        <a14:foregroundMark x1="82715" y1="28782" x2="82715" y2="28782"/>
                        <a14:foregroundMark x1="85490" y1="25461" x2="85490" y2="25461"/>
                        <a14:foregroundMark x1="88560" y1="28782" x2="88560" y2="28782"/>
                        <a14:foregroundMark x1="92586" y1="31411" x2="92586" y2="31411"/>
                        <a14:foregroundMark x1="93496" y1="39668" x2="93496" y2="39668"/>
                        <a14:foregroundMark x1="95360" y1="46264" x2="95360" y2="46264"/>
                        <a14:foregroundMark x1="93814" y1="52537" x2="93814" y2="52537"/>
                        <a14:foregroundMark x1="91949" y1="60148" x2="91949" y2="60148"/>
                        <a14:foregroundMark x1="88106" y1="62777" x2="88106" y2="62777"/>
                        <a14:foregroundMark x1="81942" y1="60793" x2="81942" y2="60793"/>
                        <a14:foregroundMark x1="85331" y1="66098" x2="85331" y2="66098"/>
                        <a14:foregroundMark x1="78531" y1="60148" x2="78531" y2="60148"/>
                        <a14:foregroundMark x1="75756" y1="44649" x2="75756" y2="44649"/>
                        <a14:foregroundMark x1="78235" y1="53552" x2="78235" y2="53552"/>
                        <a14:backgroundMark x1="74369" y1="57196" x2="74369" y2="57196"/>
                        <a14:backgroundMark x1="74369" y1="57196" x2="74369" y2="57196"/>
                        <a14:backgroundMark x1="75756" y1="55535" x2="75756" y2="55535"/>
                        <a14:backgroundMark x1="75756" y1="55535" x2="75756" y2="58164"/>
                        <a14:backgroundMark x1="76848" y1="52537" x2="76848" y2="52537"/>
                        <a14:backgroundMark x1="76234" y1="52537" x2="75461" y2="55535"/>
                        <a14:backgroundMark x1="76848" y1="54197" x2="74983" y2="59825"/>
                        <a14:backgroundMark x1="76689" y1="51568" x2="77007" y2="54843"/>
                        <a14:backgroundMark x1="77007" y1="51568" x2="75620" y2="59502"/>
                        <a14:backgroundMark x1="77007" y1="51891" x2="77007" y2="51891"/>
                        <a14:backgroundMark x1="77007" y1="56181" x2="77007" y2="56181"/>
                        <a14:backgroundMark x1="77303" y1="51568" x2="77303" y2="51568"/>
                      </a14:backgroundRemoval>
                    </a14:imgEffect>
                  </a14:imgLayer>
                </a14:imgProps>
              </a:ext>
              <a:ext uri="{28A0092B-C50C-407E-A947-70E740481C1C}">
                <a14:useLocalDpi xmlns:a14="http://schemas.microsoft.com/office/drawing/2010/main" val="0"/>
              </a:ext>
            </a:extLst>
          </a:blip>
          <a:srcRect l="73994" t="20011" r="2928" b="31240"/>
          <a:stretch/>
        </p:blipFill>
        <p:spPr>
          <a:xfrm>
            <a:off x="136230" y="-125002"/>
            <a:ext cx="3527622" cy="2672078"/>
          </a:xfrm>
          <a:prstGeom prst="rect">
            <a:avLst/>
          </a:prstGeom>
        </p:spPr>
      </p:pic>
    </p:spTree>
    <p:extLst>
      <p:ext uri="{BB962C8B-B14F-4D97-AF65-F5344CB8AC3E}">
        <p14:creationId xmlns:p14="http://schemas.microsoft.com/office/powerpoint/2010/main" val="1558894978"/>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صورة 20" descr="صورة تحتوي على شعار&#10;&#10;تم إنشاء الوصف تلقائياً">
            <a:extLst>
              <a:ext uri="{FF2B5EF4-FFF2-40B4-BE49-F238E27FC236}">
                <a16:creationId xmlns:a16="http://schemas.microsoft.com/office/drawing/2014/main" id="{87DB1CE0-AFCE-4AD9-9931-6337EAA94706}"/>
              </a:ext>
            </a:extLst>
          </p:cNvPr>
          <p:cNvPicPr>
            <a:picLocks noChangeAspect="1"/>
          </p:cNvPicPr>
          <p:nvPr/>
        </p:nvPicPr>
        <p:blipFill rotWithShape="1">
          <a:blip r:embed="rId2">
            <a:alphaModFix amt="5000"/>
            <a:extLst>
              <a:ext uri="{BEBA8EAE-BF5A-486C-A8C5-ECC9F3942E4B}">
                <a14:imgProps xmlns:a14="http://schemas.microsoft.com/office/drawing/2010/main">
                  <a14:imgLayer r:embed="rId3">
                    <a14:imgEffect>
                      <a14:backgroundRemoval t="6873" b="66098" l="75756" r="97385">
                        <a14:foregroundMark x1="77144" y1="41328" x2="77144" y2="41328"/>
                        <a14:foregroundMark x1="77144" y1="41006" x2="77303" y2="37362"/>
                        <a14:foregroundMark x1="78394" y1="31734" x2="78394" y2="31734"/>
                        <a14:foregroundMark x1="81783" y1="29751" x2="81783" y2="29751"/>
                        <a14:foregroundMark x1="82715" y1="28782" x2="82715" y2="28782"/>
                        <a14:foregroundMark x1="85490" y1="25461" x2="85490" y2="25461"/>
                        <a14:foregroundMark x1="88560" y1="28782" x2="88560" y2="28782"/>
                        <a14:foregroundMark x1="92586" y1="31411" x2="92586" y2="31411"/>
                        <a14:foregroundMark x1="93496" y1="39668" x2="93496" y2="39668"/>
                        <a14:foregroundMark x1="95360" y1="46264" x2="95360" y2="46264"/>
                        <a14:foregroundMark x1="93814" y1="52537" x2="93814" y2="52537"/>
                        <a14:foregroundMark x1="91949" y1="60148" x2="91949" y2="60148"/>
                        <a14:foregroundMark x1="88106" y1="62777" x2="88106" y2="62777"/>
                        <a14:foregroundMark x1="81942" y1="60793" x2="81942" y2="60793"/>
                        <a14:foregroundMark x1="85331" y1="66098" x2="85331" y2="66098"/>
                        <a14:foregroundMark x1="78531" y1="60148" x2="78531" y2="60148"/>
                        <a14:foregroundMark x1="75756" y1="44649" x2="75756" y2="44649"/>
                        <a14:foregroundMark x1="78235" y1="53552" x2="78235" y2="53552"/>
                        <a14:backgroundMark x1="74369" y1="57196" x2="74369" y2="57196"/>
                        <a14:backgroundMark x1="74369" y1="57196" x2="74369" y2="57196"/>
                        <a14:backgroundMark x1="75756" y1="55535" x2="75756" y2="55535"/>
                        <a14:backgroundMark x1="75756" y1="55535" x2="75756" y2="58164"/>
                        <a14:backgroundMark x1="76848" y1="52537" x2="76848" y2="52537"/>
                        <a14:backgroundMark x1="76234" y1="52537" x2="75461" y2="55535"/>
                        <a14:backgroundMark x1="76848" y1="54197" x2="74983" y2="59825"/>
                        <a14:backgroundMark x1="76689" y1="51568" x2="77007" y2="54843"/>
                        <a14:backgroundMark x1="77007" y1="51568" x2="75620" y2="59502"/>
                        <a14:backgroundMark x1="77007" y1="51891" x2="77007" y2="51891"/>
                        <a14:backgroundMark x1="77007" y1="56181" x2="77007" y2="56181"/>
                        <a14:backgroundMark x1="77303" y1="51568" x2="77303" y2="51568"/>
                      </a14:backgroundRemoval>
                    </a14:imgEffect>
                  </a14:imgLayer>
                </a14:imgProps>
              </a:ext>
              <a:ext uri="{28A0092B-C50C-407E-A947-70E740481C1C}">
                <a14:useLocalDpi xmlns:a14="http://schemas.microsoft.com/office/drawing/2010/main" val="0"/>
              </a:ext>
            </a:extLst>
          </a:blip>
          <a:srcRect l="73994" t="20011" r="2928" b="31240"/>
          <a:stretch/>
        </p:blipFill>
        <p:spPr>
          <a:xfrm>
            <a:off x="1597919" y="1480331"/>
            <a:ext cx="5247005" cy="3974464"/>
          </a:xfrm>
          <a:prstGeom prst="rect">
            <a:avLst/>
          </a:prstGeom>
        </p:spPr>
      </p:pic>
      <p:sp>
        <p:nvSpPr>
          <p:cNvPr id="38" name="Oval 37">
            <a:extLst>
              <a:ext uri="{FF2B5EF4-FFF2-40B4-BE49-F238E27FC236}">
                <a16:creationId xmlns:a16="http://schemas.microsoft.com/office/drawing/2014/main" id="{0C6DADB3-C12C-4495-83BA-274F88572D53}"/>
              </a:ext>
            </a:extLst>
          </p:cNvPr>
          <p:cNvSpPr/>
          <p:nvPr/>
        </p:nvSpPr>
        <p:spPr>
          <a:xfrm>
            <a:off x="5616576" y="1998637"/>
            <a:ext cx="1084003" cy="10137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8" name="Oval 47">
            <a:extLst>
              <a:ext uri="{FF2B5EF4-FFF2-40B4-BE49-F238E27FC236}">
                <a16:creationId xmlns:a16="http://schemas.microsoft.com/office/drawing/2014/main" id="{D987BFE4-F73F-4BCE-8A56-F7F586F2F112}"/>
              </a:ext>
            </a:extLst>
          </p:cNvPr>
          <p:cNvSpPr/>
          <p:nvPr/>
        </p:nvSpPr>
        <p:spPr>
          <a:xfrm>
            <a:off x="1405756" y="1858163"/>
            <a:ext cx="1084003" cy="10137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7" name="TextBox 66">
            <a:extLst>
              <a:ext uri="{FF2B5EF4-FFF2-40B4-BE49-F238E27FC236}">
                <a16:creationId xmlns:a16="http://schemas.microsoft.com/office/drawing/2014/main" id="{A403FEC6-8BA6-4B45-B3FA-D529B7AFDB82}"/>
              </a:ext>
            </a:extLst>
          </p:cNvPr>
          <p:cNvSpPr txBox="1"/>
          <p:nvPr/>
        </p:nvSpPr>
        <p:spPr>
          <a:xfrm>
            <a:off x="2688041" y="1006705"/>
            <a:ext cx="6421951" cy="369332"/>
          </a:xfrm>
          <a:prstGeom prst="rect">
            <a:avLst/>
          </a:prstGeom>
          <a:noFill/>
        </p:spPr>
        <p:txBody>
          <a:bodyPr wrap="none">
            <a:spAutoFit/>
          </a:bodyPr>
          <a:lstStyle/>
          <a:p>
            <a:pPr algn="ctr" eaLnBrk="1" fontAlgn="auto" hangingPunct="1">
              <a:spcBef>
                <a:spcPts val="0"/>
              </a:spcBef>
              <a:spcAft>
                <a:spcPts val="0"/>
              </a:spcAft>
              <a:defRPr/>
            </a:pPr>
            <a:r>
              <a:rPr lang="ar-SA" b="1" dirty="0">
                <a:solidFill>
                  <a:schemeClr val="bg1">
                    <a:lumMod val="50000"/>
                  </a:schemeClr>
                </a:solidFill>
                <a:latin typeface="Cairo" panose="00000500000000000000" pitchFamily="2" charset="-78"/>
                <a:cs typeface="Cairo" panose="00000500000000000000" pitchFamily="2" charset="-78"/>
              </a:rPr>
              <a:t>معا نطور جودة الحياة الوظيفية لتحقق نتائج استثنائية لعملك</a:t>
            </a:r>
            <a:endParaRPr lang="en-US" b="1" dirty="0">
              <a:solidFill>
                <a:schemeClr val="bg1">
                  <a:lumMod val="50000"/>
                </a:schemeClr>
              </a:solidFill>
              <a:latin typeface="Cairo" panose="00000500000000000000" pitchFamily="2" charset="-78"/>
              <a:cs typeface="Cairo" panose="00000500000000000000" pitchFamily="2" charset="-78"/>
            </a:endParaRPr>
          </a:p>
        </p:txBody>
      </p:sp>
      <p:sp>
        <p:nvSpPr>
          <p:cNvPr id="69" name="Rectangle 68">
            <a:extLst>
              <a:ext uri="{FF2B5EF4-FFF2-40B4-BE49-F238E27FC236}">
                <a16:creationId xmlns:a16="http://schemas.microsoft.com/office/drawing/2014/main" id="{6DA92248-4544-494F-ABF5-EAF3086E7A3E}"/>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17</a:t>
            </a:r>
          </a:p>
        </p:txBody>
      </p:sp>
      <p:sp>
        <p:nvSpPr>
          <p:cNvPr id="70" name="TextBox 69">
            <a:extLst>
              <a:ext uri="{FF2B5EF4-FFF2-40B4-BE49-F238E27FC236}">
                <a16:creationId xmlns:a16="http://schemas.microsoft.com/office/drawing/2014/main" id="{21FABAA6-7852-439F-A625-4EC35BCBC2B9}"/>
              </a:ext>
            </a:extLst>
          </p:cNvPr>
          <p:cNvSpPr txBox="1"/>
          <p:nvPr/>
        </p:nvSpPr>
        <p:spPr>
          <a:xfrm>
            <a:off x="9420622" y="5099912"/>
            <a:ext cx="2590800" cy="1446213"/>
          </a:xfrm>
          <a:prstGeom prst="rect">
            <a:avLst/>
          </a:prstGeom>
          <a:noFill/>
        </p:spPr>
        <p:txBody>
          <a:bodyPr>
            <a:spAutoFit/>
          </a:bodyPr>
          <a:lstStyle/>
          <a:p>
            <a:pPr algn="ctr" eaLnBrk="1" fontAlgn="auto" hangingPunct="1">
              <a:spcBef>
                <a:spcPts val="0"/>
              </a:spcBef>
              <a:spcAft>
                <a:spcPts val="0"/>
              </a:spcAft>
              <a:defRPr/>
            </a:pPr>
            <a:r>
              <a:rPr lang="en-US" sz="8800" dirty="0">
                <a:solidFill>
                  <a:schemeClr val="bg1">
                    <a:lumMod val="95000"/>
                  </a:schemeClr>
                </a:solidFill>
                <a:latin typeface="Freestyle Script" panose="030804020302050B0404" pitchFamily="66" charset="0"/>
              </a:rPr>
              <a:t>hdac</a:t>
            </a:r>
            <a:endParaRPr lang="en-GB" sz="8800" dirty="0">
              <a:solidFill>
                <a:schemeClr val="bg1">
                  <a:lumMod val="95000"/>
                </a:schemeClr>
              </a:solidFill>
              <a:latin typeface="Freestyle Script" panose="030804020302050B0404" pitchFamily="66" charset="0"/>
            </a:endParaRPr>
          </a:p>
        </p:txBody>
      </p:sp>
      <p:sp>
        <p:nvSpPr>
          <p:cNvPr id="65" name="مربع نص 64">
            <a:extLst>
              <a:ext uri="{FF2B5EF4-FFF2-40B4-BE49-F238E27FC236}">
                <a16:creationId xmlns:a16="http://schemas.microsoft.com/office/drawing/2014/main" id="{9D5CBF94-DA03-496C-BD50-BF749884A6A5}"/>
              </a:ext>
            </a:extLst>
          </p:cNvPr>
          <p:cNvSpPr txBox="1"/>
          <p:nvPr/>
        </p:nvSpPr>
        <p:spPr>
          <a:xfrm>
            <a:off x="981912" y="5389630"/>
            <a:ext cx="2174261" cy="461665"/>
          </a:xfrm>
          <a:prstGeom prst="rect">
            <a:avLst/>
          </a:prstGeom>
          <a:noFill/>
        </p:spPr>
        <p:txBody>
          <a:bodyPr wrap="square">
            <a:spAutoFit/>
          </a:bodyPr>
          <a:lstStyle/>
          <a:p>
            <a:r>
              <a:rPr lang="en-US" sz="2400" dirty="0"/>
              <a:t>@hdacsa2023 </a:t>
            </a:r>
            <a:endParaRPr lang="ar-SA" sz="2400" dirty="0"/>
          </a:p>
        </p:txBody>
      </p:sp>
      <p:sp>
        <p:nvSpPr>
          <p:cNvPr id="71" name="مربع نص 70">
            <a:extLst>
              <a:ext uri="{FF2B5EF4-FFF2-40B4-BE49-F238E27FC236}">
                <a16:creationId xmlns:a16="http://schemas.microsoft.com/office/drawing/2014/main" id="{577EA0F0-C0C0-427D-93F7-0404B7713964}"/>
              </a:ext>
            </a:extLst>
          </p:cNvPr>
          <p:cNvSpPr txBox="1"/>
          <p:nvPr/>
        </p:nvSpPr>
        <p:spPr>
          <a:xfrm>
            <a:off x="1040171" y="3102366"/>
            <a:ext cx="1919510" cy="461665"/>
          </a:xfrm>
          <a:prstGeom prst="rect">
            <a:avLst/>
          </a:prstGeom>
          <a:noFill/>
        </p:spPr>
        <p:txBody>
          <a:bodyPr wrap="square">
            <a:spAutoFit/>
          </a:bodyPr>
          <a:lstStyle/>
          <a:p>
            <a:r>
              <a:rPr lang="en-US" sz="2400" dirty="0"/>
              <a:t>info@hdac.sa</a:t>
            </a:r>
            <a:endParaRPr lang="ar-SA" sz="2400" dirty="0"/>
          </a:p>
        </p:txBody>
      </p:sp>
      <p:sp>
        <p:nvSpPr>
          <p:cNvPr id="72" name="مربع نص 71">
            <a:extLst>
              <a:ext uri="{FF2B5EF4-FFF2-40B4-BE49-F238E27FC236}">
                <a16:creationId xmlns:a16="http://schemas.microsoft.com/office/drawing/2014/main" id="{155A3ABA-B150-4D97-940A-2B27BB4D5C0F}"/>
              </a:ext>
            </a:extLst>
          </p:cNvPr>
          <p:cNvSpPr txBox="1"/>
          <p:nvPr/>
        </p:nvSpPr>
        <p:spPr>
          <a:xfrm>
            <a:off x="5071843" y="5446402"/>
            <a:ext cx="1971821" cy="461665"/>
          </a:xfrm>
          <a:prstGeom prst="rect">
            <a:avLst/>
          </a:prstGeom>
          <a:noFill/>
        </p:spPr>
        <p:txBody>
          <a:bodyPr wrap="square">
            <a:spAutoFit/>
          </a:bodyPr>
          <a:lstStyle/>
          <a:p>
            <a:r>
              <a:rPr lang="ar-SA" sz="2400" dirty="0"/>
              <a:t>0535497257</a:t>
            </a:r>
          </a:p>
        </p:txBody>
      </p:sp>
      <p:sp>
        <p:nvSpPr>
          <p:cNvPr id="73" name="مربع نص 72">
            <a:extLst>
              <a:ext uri="{FF2B5EF4-FFF2-40B4-BE49-F238E27FC236}">
                <a16:creationId xmlns:a16="http://schemas.microsoft.com/office/drawing/2014/main" id="{380ABDFE-E114-4D5F-BDA1-D1510B8412F2}"/>
              </a:ext>
            </a:extLst>
          </p:cNvPr>
          <p:cNvSpPr txBox="1"/>
          <p:nvPr/>
        </p:nvSpPr>
        <p:spPr>
          <a:xfrm>
            <a:off x="5160785" y="3237157"/>
            <a:ext cx="1956259" cy="461665"/>
          </a:xfrm>
          <a:prstGeom prst="rect">
            <a:avLst/>
          </a:prstGeom>
          <a:noFill/>
        </p:spPr>
        <p:txBody>
          <a:bodyPr wrap="square">
            <a:spAutoFit/>
          </a:bodyPr>
          <a:lstStyle/>
          <a:p>
            <a:r>
              <a:rPr lang="en-US" sz="2400" dirty="0"/>
              <a:t>www.hdac.sa</a:t>
            </a:r>
            <a:endParaRPr lang="ar-SA" sz="2400" dirty="0"/>
          </a:p>
        </p:txBody>
      </p:sp>
      <p:sp>
        <p:nvSpPr>
          <p:cNvPr id="74" name="TextBox 72">
            <a:extLst>
              <a:ext uri="{FF2B5EF4-FFF2-40B4-BE49-F238E27FC236}">
                <a16:creationId xmlns:a16="http://schemas.microsoft.com/office/drawing/2014/main" id="{6D28F925-DE15-4723-B29A-1FB5A473EE8B}"/>
              </a:ext>
            </a:extLst>
          </p:cNvPr>
          <p:cNvSpPr txBox="1"/>
          <p:nvPr/>
        </p:nvSpPr>
        <p:spPr>
          <a:xfrm>
            <a:off x="4430500" y="270132"/>
            <a:ext cx="2686954" cy="707886"/>
          </a:xfrm>
          <a:prstGeom prst="rect">
            <a:avLst/>
          </a:prstGeom>
          <a:noFill/>
        </p:spPr>
        <p:txBody>
          <a:bodyPr wrap="none">
            <a:spAutoFit/>
          </a:bodyPr>
          <a:lstStyle/>
          <a:p>
            <a:pPr algn="ctr" eaLnBrk="1" fontAlgn="auto" hangingPunct="1">
              <a:spcBef>
                <a:spcPts val="0"/>
              </a:spcBef>
              <a:spcAft>
                <a:spcPts val="0"/>
              </a:spcAft>
              <a:defRPr/>
            </a:pPr>
            <a:r>
              <a:rPr lang="ar-SA" sz="3600" b="1" dirty="0">
                <a:solidFill>
                  <a:schemeClr val="accent1">
                    <a:lumMod val="60000"/>
                    <a:lumOff val="40000"/>
                  </a:schemeClr>
                </a:solidFill>
                <a:latin typeface="Cairo" panose="00000500000000000000" pitchFamily="2" charset="-78"/>
                <a:cs typeface="Cairo" panose="00000500000000000000" pitchFamily="2" charset="-78"/>
              </a:rPr>
              <a:t>تواصل</a:t>
            </a:r>
            <a:r>
              <a:rPr lang="ar-SA" sz="4000" b="1" dirty="0">
                <a:solidFill>
                  <a:schemeClr val="tx1">
                    <a:lumMod val="50000"/>
                    <a:lumOff val="50000"/>
                  </a:schemeClr>
                </a:solidFill>
                <a:latin typeface="Cairo" panose="00000500000000000000" pitchFamily="2" charset="-78"/>
                <a:cs typeface="Cairo" panose="00000500000000000000" pitchFamily="2" charset="-78"/>
              </a:rPr>
              <a:t> معنا</a:t>
            </a:r>
            <a:endParaRPr lang="en-US" sz="4000" b="1" dirty="0">
              <a:solidFill>
                <a:schemeClr val="accent1">
                  <a:lumMod val="75000"/>
                </a:schemeClr>
              </a:solidFill>
              <a:latin typeface="Cairo" panose="00000500000000000000" pitchFamily="2" charset="-78"/>
              <a:cs typeface="Cairo" panose="00000500000000000000" pitchFamily="2" charset="-78"/>
            </a:endParaRPr>
          </a:p>
        </p:txBody>
      </p:sp>
      <p:pic>
        <p:nvPicPr>
          <p:cNvPr id="1028" name="Picture 4" descr="رمز البريد الالكتروني - jbc-construction.com">
            <a:extLst>
              <a:ext uri="{FF2B5EF4-FFF2-40B4-BE49-F238E27FC236}">
                <a16:creationId xmlns:a16="http://schemas.microsoft.com/office/drawing/2014/main" id="{0B09C8DF-D4FC-431E-A771-9A26793359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0980" y="1911477"/>
            <a:ext cx="853554" cy="853554"/>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دار زايد">
            <a:extLst>
              <a:ext uri="{FF2B5EF4-FFF2-40B4-BE49-F238E27FC236}">
                <a16:creationId xmlns:a16="http://schemas.microsoft.com/office/drawing/2014/main" id="{8AA4E4BF-0666-41B4-B696-9D32A72062FF}"/>
              </a:ext>
            </a:extLst>
          </p:cNvPr>
          <p:cNvPicPr>
            <a:picLocks noChangeAspect="1" noChangeArrowheads="1"/>
          </p:cNvPicPr>
          <p:nvPr/>
        </p:nvPicPr>
        <p:blipFill>
          <a:blip r:embed="rId5">
            <a:lum bright="70000" contrast="-70000"/>
            <a:extLst>
              <a:ext uri="{28A0092B-C50C-407E-A947-70E740481C1C}">
                <a14:useLocalDpi xmlns:a14="http://schemas.microsoft.com/office/drawing/2010/main" val="0"/>
              </a:ext>
            </a:extLst>
          </a:blip>
          <a:srcRect/>
          <a:stretch>
            <a:fillRect/>
          </a:stretch>
        </p:blipFill>
        <p:spPr bwMode="auto">
          <a:xfrm>
            <a:off x="5715228" y="2065281"/>
            <a:ext cx="912222" cy="912222"/>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تحميل شعار تويتر شفاف لوجو عالي الدقة بصيغة PNG">
            <a:extLst>
              <a:ext uri="{FF2B5EF4-FFF2-40B4-BE49-F238E27FC236}">
                <a16:creationId xmlns:a16="http://schemas.microsoft.com/office/drawing/2014/main" id="{A194E59F-77C3-4887-812A-82E3A5E0F43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11674"/>
          <a:stretch/>
        </p:blipFill>
        <p:spPr bwMode="auto">
          <a:xfrm>
            <a:off x="1187633" y="3862283"/>
            <a:ext cx="1624585" cy="1434929"/>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واتساب - ويكيبيديا">
            <a:extLst>
              <a:ext uri="{FF2B5EF4-FFF2-40B4-BE49-F238E27FC236}">
                <a16:creationId xmlns:a16="http://schemas.microsoft.com/office/drawing/2014/main" id="{EEA85D90-0688-464F-8FC0-C9256852C43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88309" y="4337412"/>
            <a:ext cx="1212270" cy="102978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descr="تحميل اجمل ايقونة موقع لينكد إن لوجو عالي الجودة Logo Linkedin PNG">
            <a:extLst>
              <a:ext uri="{FF2B5EF4-FFF2-40B4-BE49-F238E27FC236}">
                <a16:creationId xmlns:a16="http://schemas.microsoft.com/office/drawing/2014/main" id="{3F428156-148F-4978-B008-C12210E38EE7}"/>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9659" t="14261" r="9659" b="14679"/>
          <a:stretch/>
        </p:blipFill>
        <p:spPr bwMode="auto">
          <a:xfrm>
            <a:off x="3533520" y="2953720"/>
            <a:ext cx="1020789" cy="899038"/>
          </a:xfrm>
          <a:prstGeom prst="rect">
            <a:avLst/>
          </a:prstGeom>
          <a:noFill/>
          <a:extLst>
            <a:ext uri="{909E8E84-426E-40DD-AFC4-6F175D3DCCD1}">
              <a14:hiddenFill xmlns:a14="http://schemas.microsoft.com/office/drawing/2010/main">
                <a:solidFill>
                  <a:srgbClr val="FFFFFF"/>
                </a:solidFill>
              </a14:hiddenFill>
            </a:ext>
          </a:extLst>
        </p:spPr>
      </p:pic>
      <p:sp>
        <p:nvSpPr>
          <p:cNvPr id="22" name="مربع نص 21">
            <a:extLst>
              <a:ext uri="{FF2B5EF4-FFF2-40B4-BE49-F238E27FC236}">
                <a16:creationId xmlns:a16="http://schemas.microsoft.com/office/drawing/2014/main" id="{5D81BAE4-5EEE-4BDE-8AB6-FADF4A7EBCF0}"/>
              </a:ext>
            </a:extLst>
          </p:cNvPr>
          <p:cNvSpPr txBox="1"/>
          <p:nvPr/>
        </p:nvSpPr>
        <p:spPr>
          <a:xfrm>
            <a:off x="3426845" y="3848562"/>
            <a:ext cx="1360236" cy="461665"/>
          </a:xfrm>
          <a:prstGeom prst="rect">
            <a:avLst/>
          </a:prstGeom>
          <a:noFill/>
        </p:spPr>
        <p:txBody>
          <a:bodyPr wrap="square">
            <a:spAutoFit/>
          </a:bodyPr>
          <a:lstStyle/>
          <a:p>
            <a:r>
              <a:rPr lang="en-US" sz="2400" i="0" dirty="0">
                <a:effectLst/>
                <a:latin typeface="Arabic UI Display"/>
              </a:rPr>
              <a:t>hd_ac sa</a:t>
            </a:r>
            <a:endParaRPr lang="ar-SA" sz="2400" dirty="0"/>
          </a:p>
        </p:txBody>
      </p:sp>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8">
            <a:extLst>
              <a:ext uri="{FF2B5EF4-FFF2-40B4-BE49-F238E27FC236}">
                <a16:creationId xmlns:a16="http://schemas.microsoft.com/office/drawing/2014/main" id="{6F953147-EB76-4895-9486-38B249166A96}"/>
              </a:ext>
            </a:extLst>
          </p:cNvPr>
          <p:cNvSpPr txBox="1"/>
          <p:nvPr/>
        </p:nvSpPr>
        <p:spPr>
          <a:xfrm>
            <a:off x="3112217" y="4638324"/>
            <a:ext cx="5778997" cy="307777"/>
          </a:xfrm>
          <a:prstGeom prst="rect">
            <a:avLst/>
          </a:prstGeom>
          <a:solidFill>
            <a:schemeClr val="accent1">
              <a:lumMod val="60000"/>
              <a:lumOff val="40000"/>
            </a:schemeClr>
          </a:solidFill>
        </p:spPr>
        <p:txBody>
          <a:bodyPr wrap="square">
            <a:spAutoFit/>
          </a:bodyPr>
          <a:lstStyle/>
          <a:p>
            <a:pPr algn="ctr" eaLnBrk="1" fontAlgn="auto" hangingPunct="1">
              <a:spcBef>
                <a:spcPts val="0"/>
              </a:spcBef>
              <a:spcAft>
                <a:spcPts val="0"/>
              </a:spcAft>
              <a:defRPr/>
            </a:pPr>
            <a:r>
              <a:rPr lang="ar-SA" sz="1400" b="1" dirty="0">
                <a:solidFill>
                  <a:schemeClr val="bg1"/>
                </a:solidFill>
                <a:latin typeface="Cairo" panose="00000500000000000000" pitchFamily="2" charset="-78"/>
                <a:cs typeface="Cairo" panose="00000500000000000000" pitchFamily="2" charset="-78"/>
              </a:rPr>
              <a:t>نصمم تكامل جودة الحياة المؤسسية لتحقق نتائج استثنائية لعملك</a:t>
            </a:r>
          </a:p>
        </p:txBody>
      </p:sp>
      <p:sp>
        <p:nvSpPr>
          <p:cNvPr id="14" name="Rectangle 7">
            <a:extLst>
              <a:ext uri="{FF2B5EF4-FFF2-40B4-BE49-F238E27FC236}">
                <a16:creationId xmlns:a16="http://schemas.microsoft.com/office/drawing/2014/main" id="{44B949F1-3943-463F-8D18-CC9E708BDC9E}"/>
              </a:ext>
            </a:extLst>
          </p:cNvPr>
          <p:cNvSpPr/>
          <p:nvPr/>
        </p:nvSpPr>
        <p:spPr>
          <a:xfrm>
            <a:off x="1981200" y="1497013"/>
            <a:ext cx="8229600" cy="3776662"/>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pic>
        <p:nvPicPr>
          <p:cNvPr id="15" name="صورة 14" descr="صورة تحتوي على شعار&#10;&#10;تم إنشاء الوصف تلقائياً">
            <a:extLst>
              <a:ext uri="{FF2B5EF4-FFF2-40B4-BE49-F238E27FC236}">
                <a16:creationId xmlns:a16="http://schemas.microsoft.com/office/drawing/2014/main" id="{6C18472C-2421-431D-A439-36B9E2AAB5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4664" y="1568584"/>
            <a:ext cx="6958624" cy="2998169"/>
          </a:xfrm>
          <a:prstGeom prst="rect">
            <a:avLst/>
          </a:prstGeom>
        </p:spPr>
      </p:pic>
      <p:sp>
        <p:nvSpPr>
          <p:cNvPr id="9" name="Rectangle 8">
            <a:extLst>
              <a:ext uri="{FF2B5EF4-FFF2-40B4-BE49-F238E27FC236}">
                <a16:creationId xmlns:a16="http://schemas.microsoft.com/office/drawing/2014/main" id="{37DF9122-A521-4A1E-934B-8AD89AE0E246}"/>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18</a:t>
            </a:r>
          </a:p>
        </p:txBody>
      </p:sp>
      <p:pic>
        <p:nvPicPr>
          <p:cNvPr id="3" name="صورة 2" descr="صورة تحتوي على نص, لقطة شاشة, الرسومات, تصميم الجرافيك&#10;&#10;تم إنشاء الوصف تلقائياً">
            <a:extLst>
              <a:ext uri="{FF2B5EF4-FFF2-40B4-BE49-F238E27FC236}">
                <a16:creationId xmlns:a16="http://schemas.microsoft.com/office/drawing/2014/main" id="{EB10E4E1-720E-4EE7-A03A-6C30FF994E1E}"/>
              </a:ext>
            </a:extLst>
          </p:cNvPr>
          <p:cNvPicPr>
            <a:picLocks noChangeAspect="1"/>
          </p:cNvPicPr>
          <p:nvPr/>
        </p:nvPicPr>
        <p:blipFill rotWithShape="1">
          <a:blip r:embed="rId4">
            <a:extLst>
              <a:ext uri="{28A0092B-C50C-407E-A947-70E740481C1C}">
                <a14:useLocalDpi xmlns:a14="http://schemas.microsoft.com/office/drawing/2010/main" val="0"/>
              </a:ext>
            </a:extLst>
          </a:blip>
          <a:srcRect t="84028" r="24666"/>
          <a:stretch/>
        </p:blipFill>
        <p:spPr>
          <a:xfrm>
            <a:off x="3544762" y="5109888"/>
            <a:ext cx="8647237" cy="1911899"/>
          </a:xfrm>
          <a:prstGeom prst="rect">
            <a:avLst/>
          </a:prstGeom>
        </p:spPr>
      </p:pic>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extBox 19">
            <a:extLst>
              <a:ext uri="{FF2B5EF4-FFF2-40B4-BE49-F238E27FC236}">
                <a16:creationId xmlns:a16="http://schemas.microsoft.com/office/drawing/2014/main" id="{A31AD59C-DB43-4EB7-B7C9-0A6E3EA2FCFA}"/>
              </a:ext>
            </a:extLst>
          </p:cNvPr>
          <p:cNvSpPr txBox="1">
            <a:spLocks noChangeArrowheads="1"/>
          </p:cNvSpPr>
          <p:nvPr/>
        </p:nvSpPr>
        <p:spPr bwMode="auto">
          <a:xfrm>
            <a:off x="995363" y="5313363"/>
            <a:ext cx="19526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eaLnBrk="1" hangingPunct="1">
              <a:lnSpc>
                <a:spcPct val="100000"/>
              </a:lnSpc>
              <a:spcBef>
                <a:spcPct val="0"/>
              </a:spcBef>
              <a:buFontTx/>
              <a:buNone/>
            </a:pPr>
            <a:r>
              <a:rPr lang="en-US" altLang="ar-SA" sz="2000">
                <a:solidFill>
                  <a:schemeClr val="bg1"/>
                </a:solidFill>
              </a:rPr>
              <a:t>001</a:t>
            </a:r>
          </a:p>
        </p:txBody>
      </p:sp>
      <p:sp>
        <p:nvSpPr>
          <p:cNvPr id="45" name="Rectangle 44">
            <a:extLst>
              <a:ext uri="{FF2B5EF4-FFF2-40B4-BE49-F238E27FC236}">
                <a16:creationId xmlns:a16="http://schemas.microsoft.com/office/drawing/2014/main" id="{50135732-62AE-40EE-B5CF-7BD554807938}"/>
              </a:ext>
            </a:extLst>
          </p:cNvPr>
          <p:cNvSpPr/>
          <p:nvPr/>
        </p:nvSpPr>
        <p:spPr>
          <a:xfrm rot="2626668">
            <a:off x="1182688" y="428625"/>
            <a:ext cx="909637" cy="909638"/>
          </a:xfrm>
          <a:prstGeom prst="rect">
            <a:avLst/>
          </a:prstGeom>
          <a:no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eaLnBrk="1" fontAlgn="auto" hangingPunct="1">
              <a:spcBef>
                <a:spcPts val="0"/>
              </a:spcBef>
              <a:spcAft>
                <a:spcPts val="0"/>
              </a:spcAft>
              <a:defRPr/>
            </a:pPr>
            <a:endParaRPr lang="en-US" dirty="0"/>
          </a:p>
        </p:txBody>
      </p:sp>
      <p:sp>
        <p:nvSpPr>
          <p:cNvPr id="46" name="Rectangle 45">
            <a:extLst>
              <a:ext uri="{FF2B5EF4-FFF2-40B4-BE49-F238E27FC236}">
                <a16:creationId xmlns:a16="http://schemas.microsoft.com/office/drawing/2014/main" id="{0355413E-A676-4737-9A33-454C36A87A44}"/>
              </a:ext>
            </a:extLst>
          </p:cNvPr>
          <p:cNvSpPr/>
          <p:nvPr/>
        </p:nvSpPr>
        <p:spPr>
          <a:xfrm rot="909119">
            <a:off x="10847388" y="5373688"/>
            <a:ext cx="909637" cy="909637"/>
          </a:xfrm>
          <a:prstGeom prst="rect">
            <a:avLst/>
          </a:prstGeom>
          <a:no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eaLnBrk="1" fontAlgn="auto" hangingPunct="1">
              <a:spcBef>
                <a:spcPts val="0"/>
              </a:spcBef>
              <a:spcAft>
                <a:spcPts val="0"/>
              </a:spcAft>
              <a:defRPr/>
            </a:pPr>
            <a:endParaRPr lang="en-US" dirty="0"/>
          </a:p>
        </p:txBody>
      </p:sp>
      <p:sp>
        <p:nvSpPr>
          <p:cNvPr id="11" name="Rectangle 10">
            <a:extLst>
              <a:ext uri="{FF2B5EF4-FFF2-40B4-BE49-F238E27FC236}">
                <a16:creationId xmlns:a16="http://schemas.microsoft.com/office/drawing/2014/main" id="{C060E08B-0840-4DF7-AABF-F071B1466F09}"/>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02</a:t>
            </a:r>
          </a:p>
        </p:txBody>
      </p:sp>
      <p:sp>
        <p:nvSpPr>
          <p:cNvPr id="15" name="Rectangle 33">
            <a:extLst>
              <a:ext uri="{FF2B5EF4-FFF2-40B4-BE49-F238E27FC236}">
                <a16:creationId xmlns:a16="http://schemas.microsoft.com/office/drawing/2014/main" id="{BBE43C55-15BD-49C5-9A46-8A6AF4F73515}"/>
              </a:ext>
            </a:extLst>
          </p:cNvPr>
          <p:cNvSpPr/>
          <p:nvPr/>
        </p:nvSpPr>
        <p:spPr>
          <a:xfrm>
            <a:off x="1066800" y="2848643"/>
            <a:ext cx="9767888" cy="1784350"/>
          </a:xfrm>
          <a:prstGeom prst="rect">
            <a:avLst/>
          </a:prstGeom>
        </p:spPr>
        <p:txBody>
          <a:bodyPr>
            <a:spAutoFit/>
          </a:bodyPr>
          <a:lstStyle/>
          <a:p>
            <a:pPr marL="53340" algn="just" rtl="1">
              <a:lnSpc>
                <a:spcPct val="150000"/>
              </a:lnSpc>
              <a:spcAft>
                <a:spcPts val="800"/>
              </a:spcAft>
              <a:defRPr/>
            </a:pPr>
            <a:r>
              <a:rPr lang="ar-SA" sz="1400" b="1" dirty="0">
                <a:latin typeface="Cairo" panose="00000500000000000000" pitchFamily="2" charset="-78"/>
                <a:ea typeface="Calibri" panose="020F0502020204030204" pitchFamily="34" charset="0"/>
                <a:cs typeface="Cairo" panose="00000500000000000000" pitchFamily="2" charset="-78"/>
              </a:rPr>
              <a:t> في عالمِ أعمالٍ تنافسيٍ جداً، ولِدَ مكتب حنان درويش عابد للاستشارات الإدارية بترخيص من قبل وزارة التجارة والاستثمار ، يضم نخبة متخصصة من الخبراء والمستشارين لديهم نفس الطموح والإصرار على تحقيق قفزات تشغيلية وإنتاجية لعملائنا، من خلال قدرتنا الكاملة على وضع كل أداة من أدوات التشغيل والإنتاج في مكانها الصحيح، وبأساليب علميّة احترافيّة بعيدة تماماً عن الفكر التقليدي، إيماناً منّا بأنّ التقليد هو مفهوم يعاكس تماماً القدرات التي توفرها ثقافة الإبداع والابتكار.</a:t>
            </a:r>
          </a:p>
          <a:p>
            <a:pPr marL="53340" algn="just" rtl="1">
              <a:lnSpc>
                <a:spcPct val="150000"/>
              </a:lnSpc>
              <a:spcAft>
                <a:spcPts val="800"/>
              </a:spcAft>
              <a:defRPr/>
            </a:pPr>
            <a:r>
              <a:rPr lang="ar-SA" sz="1400" b="1" dirty="0">
                <a:latin typeface="Cairo" panose="00000500000000000000" pitchFamily="2" charset="-78"/>
                <a:ea typeface="Calibri" panose="020F0502020204030204" pitchFamily="34" charset="0"/>
                <a:cs typeface="Cairo" panose="00000500000000000000" pitchFamily="2" charset="-78"/>
              </a:rPr>
              <a:t>  ونفتخر بخدمة القطاع العام والخاص والقطاع الربحي بجودة وعمق وسرعة</a:t>
            </a:r>
            <a:endParaRPr lang="en-US" sz="1400" b="1" dirty="0">
              <a:latin typeface="+mn-lt"/>
            </a:endParaRPr>
          </a:p>
        </p:txBody>
      </p:sp>
      <p:sp>
        <p:nvSpPr>
          <p:cNvPr id="16" name="TextBox 32">
            <a:extLst>
              <a:ext uri="{FF2B5EF4-FFF2-40B4-BE49-F238E27FC236}">
                <a16:creationId xmlns:a16="http://schemas.microsoft.com/office/drawing/2014/main" id="{285E02A1-E55E-4AED-860A-443B6E39380C}"/>
              </a:ext>
            </a:extLst>
          </p:cNvPr>
          <p:cNvSpPr txBox="1"/>
          <p:nvPr/>
        </p:nvSpPr>
        <p:spPr>
          <a:xfrm>
            <a:off x="3392488" y="1526509"/>
            <a:ext cx="2349500" cy="708025"/>
          </a:xfrm>
          <a:prstGeom prst="rect">
            <a:avLst/>
          </a:prstGeom>
          <a:noFill/>
        </p:spPr>
        <p:txBody>
          <a:bodyPr>
            <a:spAutoFit/>
          </a:bodyPr>
          <a:lstStyle/>
          <a:p>
            <a:pPr eaLnBrk="1" fontAlgn="auto" hangingPunct="1">
              <a:spcBef>
                <a:spcPts val="0"/>
              </a:spcBef>
              <a:spcAft>
                <a:spcPts val="0"/>
              </a:spcAft>
              <a:defRPr/>
            </a:pPr>
            <a:r>
              <a:rPr lang="ar-SA" sz="4000" b="1" dirty="0">
                <a:solidFill>
                  <a:schemeClr val="tx1">
                    <a:lumMod val="65000"/>
                    <a:lumOff val="35000"/>
                  </a:schemeClr>
                </a:solidFill>
                <a:latin typeface="Cairo" panose="00000500000000000000" pitchFamily="2" charset="-78"/>
                <a:cs typeface="Cairo" panose="00000500000000000000" pitchFamily="2" charset="-78"/>
              </a:rPr>
              <a:t>نحن</a:t>
            </a:r>
            <a:r>
              <a:rPr lang="en-US" sz="4000" b="1" dirty="0">
                <a:solidFill>
                  <a:schemeClr val="tx1">
                    <a:lumMod val="65000"/>
                    <a:lumOff val="35000"/>
                  </a:schemeClr>
                </a:solidFill>
                <a:latin typeface="Cairo" panose="00000500000000000000" pitchFamily="2" charset="-78"/>
                <a:cs typeface="Cairo" panose="00000500000000000000" pitchFamily="2" charset="-78"/>
              </a:rPr>
              <a:t> </a:t>
            </a:r>
            <a:r>
              <a:rPr lang="ar-SA" sz="4000" b="1" dirty="0">
                <a:solidFill>
                  <a:schemeClr val="accent1">
                    <a:lumMod val="60000"/>
                    <a:lumOff val="40000"/>
                  </a:schemeClr>
                </a:solidFill>
                <a:latin typeface="Cairo" panose="00000500000000000000" pitchFamily="2" charset="-78"/>
                <a:cs typeface="Cairo" panose="00000500000000000000" pitchFamily="2" charset="-78"/>
              </a:rPr>
              <a:t>من</a:t>
            </a:r>
            <a:endParaRPr lang="en-US" sz="4000" b="1" dirty="0">
              <a:solidFill>
                <a:schemeClr val="accent1">
                  <a:lumMod val="60000"/>
                  <a:lumOff val="40000"/>
                </a:schemeClr>
              </a:solidFill>
              <a:latin typeface="Cairo" panose="00000500000000000000" pitchFamily="2" charset="-78"/>
              <a:cs typeface="Cairo" panose="00000500000000000000" pitchFamily="2" charset="-78"/>
            </a:endParaRPr>
          </a:p>
        </p:txBody>
      </p:sp>
      <p:cxnSp>
        <p:nvCxnSpPr>
          <p:cNvPr id="5" name="رابط مستقيم 4">
            <a:extLst>
              <a:ext uri="{FF2B5EF4-FFF2-40B4-BE49-F238E27FC236}">
                <a16:creationId xmlns:a16="http://schemas.microsoft.com/office/drawing/2014/main" id="{5536485C-7B28-4256-849F-2F98AB2DFA1E}"/>
              </a:ext>
            </a:extLst>
          </p:cNvPr>
          <p:cNvCxnSpPr/>
          <p:nvPr/>
        </p:nvCxnSpPr>
        <p:spPr>
          <a:xfrm>
            <a:off x="2947988" y="2541588"/>
            <a:ext cx="1900237"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12" name="صورة 11" descr="صورة تحتوي على شعار&#10;&#10;تم إنشاء الوصف تلقائياً">
            <a:extLst>
              <a:ext uri="{FF2B5EF4-FFF2-40B4-BE49-F238E27FC236}">
                <a16:creationId xmlns:a16="http://schemas.microsoft.com/office/drawing/2014/main" id="{E313ED3F-60F6-4AA1-8248-900B272B16A1}"/>
              </a:ext>
            </a:extLst>
          </p:cNvPr>
          <p:cNvPicPr>
            <a:picLocks noChangeAspect="1"/>
          </p:cNvPicPr>
          <p:nvPr/>
        </p:nvPicPr>
        <p:blipFill rotWithShape="1">
          <a:blip r:embed="rId2">
            <a:extLst>
              <a:ext uri="{28A0092B-C50C-407E-A947-70E740481C1C}">
                <a14:useLocalDpi xmlns:a14="http://schemas.microsoft.com/office/drawing/2010/main" val="0"/>
              </a:ext>
            </a:extLst>
          </a:blip>
          <a:srcRect b="31240"/>
          <a:stretch/>
        </p:blipFill>
        <p:spPr>
          <a:xfrm>
            <a:off x="8462035" y="462080"/>
            <a:ext cx="2605501" cy="836847"/>
          </a:xfrm>
          <a:prstGeom prst="rect">
            <a:avLst/>
          </a:prstGeom>
        </p:spPr>
      </p:pic>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89B75D5A-865A-4F9F-A171-A763271A87C1}"/>
              </a:ext>
            </a:extLst>
          </p:cNvPr>
          <p:cNvSpPr txBox="1"/>
          <p:nvPr/>
        </p:nvSpPr>
        <p:spPr>
          <a:xfrm>
            <a:off x="8258175" y="597274"/>
            <a:ext cx="2990850" cy="522288"/>
          </a:xfrm>
          <a:prstGeom prst="rect">
            <a:avLst/>
          </a:prstGeom>
          <a:noFill/>
        </p:spPr>
        <p:txBody>
          <a:bodyPr>
            <a:spAutoFit/>
          </a:bodyPr>
          <a:lstStyle/>
          <a:p>
            <a:pPr eaLnBrk="1" fontAlgn="auto" hangingPunct="1">
              <a:spcBef>
                <a:spcPts val="0"/>
              </a:spcBef>
              <a:spcAft>
                <a:spcPts val="0"/>
              </a:spcAft>
              <a:defRPr/>
            </a:pPr>
            <a:r>
              <a:rPr lang="ar-SA" sz="2800" b="1" dirty="0">
                <a:solidFill>
                  <a:schemeClr val="bg1">
                    <a:lumMod val="50000"/>
                  </a:schemeClr>
                </a:solidFill>
                <a:latin typeface="Cairo" panose="00000500000000000000" pitchFamily="2" charset="-78"/>
                <a:cs typeface="Cairo" panose="00000500000000000000" pitchFamily="2" charset="-78"/>
              </a:rPr>
              <a:t>المدير</a:t>
            </a:r>
            <a:r>
              <a:rPr lang="ar-SA" sz="2800" b="1" dirty="0">
                <a:solidFill>
                  <a:schemeClr val="bg1">
                    <a:lumMod val="50000"/>
                  </a:schemeClr>
                </a:solidFill>
                <a:latin typeface="Cairo" panose="00000500000000000000" pitchFamily="2" charset="-78"/>
                <a:ea typeface="Calibri" panose="020F0502020204030204" pitchFamily="34" charset="0"/>
                <a:cs typeface="Cairo" panose="00000500000000000000" pitchFamily="2" charset="-78"/>
              </a:rPr>
              <a:t> </a:t>
            </a:r>
            <a:r>
              <a:rPr lang="ar-SA" sz="2800" b="1" dirty="0">
                <a:solidFill>
                  <a:schemeClr val="bg1">
                    <a:lumMod val="50000"/>
                  </a:schemeClr>
                </a:solidFill>
                <a:latin typeface="Cairo" panose="00000500000000000000" pitchFamily="2" charset="-78"/>
                <a:cs typeface="Cairo" panose="00000500000000000000" pitchFamily="2" charset="-78"/>
              </a:rPr>
              <a:t>العام</a:t>
            </a:r>
            <a:r>
              <a:rPr lang="en-US" sz="2800" b="1" dirty="0">
                <a:solidFill>
                  <a:schemeClr val="bg1">
                    <a:lumMod val="50000"/>
                  </a:schemeClr>
                </a:solidFill>
                <a:latin typeface="Cairo" panose="00000500000000000000" pitchFamily="2" charset="-78"/>
                <a:cs typeface="Cairo" panose="00000500000000000000" pitchFamily="2" charset="-78"/>
              </a:rPr>
              <a:t> </a:t>
            </a:r>
            <a:r>
              <a:rPr lang="ar-SA" sz="2800" b="1" dirty="0">
                <a:solidFill>
                  <a:schemeClr val="accent1">
                    <a:lumMod val="60000"/>
                    <a:lumOff val="40000"/>
                  </a:schemeClr>
                </a:solidFill>
                <a:latin typeface="Cairo" panose="00000500000000000000" pitchFamily="2" charset="-78"/>
                <a:cs typeface="Cairo" panose="00000500000000000000" pitchFamily="2" charset="-78"/>
              </a:rPr>
              <a:t>كلمة</a:t>
            </a:r>
            <a:endParaRPr lang="en-US" sz="2800" b="1" dirty="0">
              <a:solidFill>
                <a:schemeClr val="accent1">
                  <a:lumMod val="60000"/>
                  <a:lumOff val="40000"/>
                </a:schemeClr>
              </a:solidFill>
              <a:latin typeface="Cairo" panose="00000500000000000000" pitchFamily="2" charset="-78"/>
              <a:cs typeface="Cairo" panose="00000500000000000000" pitchFamily="2" charset="-78"/>
            </a:endParaRPr>
          </a:p>
        </p:txBody>
      </p:sp>
      <p:sp>
        <p:nvSpPr>
          <p:cNvPr id="25" name="TextBox 24">
            <a:extLst>
              <a:ext uri="{FF2B5EF4-FFF2-40B4-BE49-F238E27FC236}">
                <a16:creationId xmlns:a16="http://schemas.microsoft.com/office/drawing/2014/main" id="{1C9B838C-3E2B-4CE5-9826-B66CD0655761}"/>
              </a:ext>
            </a:extLst>
          </p:cNvPr>
          <p:cNvSpPr txBox="1"/>
          <p:nvPr/>
        </p:nvSpPr>
        <p:spPr>
          <a:xfrm>
            <a:off x="4540250" y="1184275"/>
            <a:ext cx="7251700" cy="4656138"/>
          </a:xfrm>
          <a:prstGeom prst="rect">
            <a:avLst/>
          </a:prstGeom>
          <a:noFill/>
        </p:spPr>
        <p:txBody>
          <a:bodyPr>
            <a:spAutoFit/>
          </a:bodyPr>
          <a:lstStyle/>
          <a:p>
            <a:pPr algn="just" rtl="1">
              <a:lnSpc>
                <a:spcPct val="150000"/>
              </a:lnSpc>
              <a:spcAft>
                <a:spcPts val="800"/>
              </a:spcAft>
              <a:defRPr/>
            </a:pPr>
            <a:r>
              <a:rPr lang="ar-SA" sz="1600" dirty="0">
                <a:latin typeface="Cairo" panose="00000500000000000000" pitchFamily="2" charset="-78"/>
                <a:ea typeface="Calibri" panose="020F0502020204030204" pitchFamily="34" charset="0"/>
                <a:cs typeface="Cairo" panose="00000500000000000000" pitchFamily="2" charset="-78"/>
              </a:rPr>
              <a:t>تعتبر جودة الحياة الوظيفية المحرك الأبرز من بين كل محركات النجاح المؤسسي. ونحن إذ ندرك في مكتب الاستشارات الإدارية قيمة هذا المعنى معرفيّاً وتطبيقيّاً، فإننا ننظر إلى مفهوم جودة الحياة على أنه رسالة نحملها لكل عملاءنا، لنأخذ بأيديهم إلى حيث البرامج والمبادرات التي يمكن أن تقدم لهم الجديد والمميّز والمُبتَكَر، في عالمِ أعمالٍ معاصر لكنه مزدحم جداً بالتنافُسيّة، ومما لا يخفى علينا أن تلك التنافُسيّة قد باتت تمثل الكثير من التحديات الكبرى والوجودية للشركات وللمؤسسات.</a:t>
            </a:r>
            <a:endParaRPr lang="en-US" sz="1600" dirty="0">
              <a:latin typeface="Cairo" panose="00000500000000000000" pitchFamily="2" charset="-78"/>
              <a:ea typeface="Calibri" panose="020F0502020204030204" pitchFamily="34" charset="0"/>
              <a:cs typeface="Cairo" panose="00000500000000000000" pitchFamily="2" charset="-78"/>
            </a:endParaRPr>
          </a:p>
          <a:p>
            <a:pPr algn="just" rtl="1">
              <a:lnSpc>
                <a:spcPct val="150000"/>
              </a:lnSpc>
              <a:spcAft>
                <a:spcPts val="800"/>
              </a:spcAft>
              <a:defRPr/>
            </a:pPr>
            <a:r>
              <a:rPr lang="ar-SA" sz="1600" dirty="0">
                <a:latin typeface="Cairo" panose="00000500000000000000" pitchFamily="2" charset="-78"/>
                <a:ea typeface="Calibri" panose="020F0502020204030204" pitchFamily="34" charset="0"/>
                <a:cs typeface="Cairo" panose="00000500000000000000" pitchFamily="2" charset="-78"/>
              </a:rPr>
              <a:t>وفي هذا الإطار، نرحب بكم معنا في رحلة استشارية ستكون حتماً ثريّة ومليئة بالفرص القابلة للتحقيق، وندرك أننا قادرون بإذن الله على أن نقدم لكم أفكاراً تناسب كل سوق، ومبنيّة على دراسات تقوم على أسس علمية ومعرفية نستطيع من خلالها أن نواجه معكم جميع تحديات المنافسة في جميع الأسواق، ليس فقط عبر فكر إداري حديث، ولكن أيضاً من خلال طرق وأساليب ستفاجئ المنافسين من حيث الابتكار والتجديد.</a:t>
            </a:r>
            <a:endParaRPr lang="en-US" sz="1600" dirty="0">
              <a:latin typeface="Cairo" panose="00000500000000000000" pitchFamily="2" charset="-78"/>
              <a:ea typeface="Calibri" panose="020F0502020204030204" pitchFamily="34" charset="0"/>
              <a:cs typeface="Cairo" panose="00000500000000000000" pitchFamily="2" charset="-78"/>
            </a:endParaRPr>
          </a:p>
          <a:p>
            <a:pPr eaLnBrk="1" fontAlgn="auto" hangingPunct="1">
              <a:lnSpc>
                <a:spcPct val="150000"/>
              </a:lnSpc>
              <a:spcBef>
                <a:spcPts val="0"/>
              </a:spcBef>
              <a:spcAft>
                <a:spcPts val="0"/>
              </a:spcAft>
              <a:defRPr/>
            </a:pPr>
            <a:r>
              <a:rPr lang="en-US" sz="1400" dirty="0">
                <a:solidFill>
                  <a:schemeClr val="bg1">
                    <a:lumMod val="65000"/>
                  </a:schemeClr>
                </a:solidFill>
                <a:latin typeface="Cairo" panose="00000500000000000000" pitchFamily="2" charset="-78"/>
                <a:cs typeface="Cairo" panose="00000500000000000000" pitchFamily="2" charset="-78"/>
              </a:rPr>
              <a:t>.</a:t>
            </a:r>
          </a:p>
        </p:txBody>
      </p:sp>
      <p:sp>
        <p:nvSpPr>
          <p:cNvPr id="59396" name="TextBox 1">
            <a:extLst>
              <a:ext uri="{FF2B5EF4-FFF2-40B4-BE49-F238E27FC236}">
                <a16:creationId xmlns:a16="http://schemas.microsoft.com/office/drawing/2014/main" id="{EF8AA29A-13F4-4DCB-B0EE-C371394110AB}"/>
              </a:ext>
            </a:extLst>
          </p:cNvPr>
          <p:cNvSpPr txBox="1">
            <a:spLocks noChangeArrowheads="1"/>
          </p:cNvSpPr>
          <p:nvPr/>
        </p:nvSpPr>
        <p:spPr bwMode="auto">
          <a:xfrm>
            <a:off x="5619750" y="5532438"/>
            <a:ext cx="2265363"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rtl="1">
              <a:lnSpc>
                <a:spcPct val="150000"/>
              </a:lnSpc>
              <a:spcBef>
                <a:spcPct val="0"/>
              </a:spcBef>
              <a:spcAft>
                <a:spcPts val="800"/>
              </a:spcAft>
              <a:buFontTx/>
              <a:buNone/>
            </a:pPr>
            <a:r>
              <a:rPr lang="ar-SA" altLang="ar-SA" sz="1800" b="1">
                <a:ea typeface="Calibri" panose="020F0502020204030204" pitchFamily="34" charset="0"/>
                <a:cs typeface="Sakkal Majalla" panose="02000000000000000000" pitchFamily="2" charset="-78"/>
              </a:rPr>
              <a:t>د. حنان درويش عابد</a:t>
            </a:r>
            <a:endParaRPr lang="en-US" altLang="ar-SA" sz="1800">
              <a:ea typeface="Calibri" panose="020F0502020204030204" pitchFamily="34" charset="0"/>
            </a:endParaRPr>
          </a:p>
        </p:txBody>
      </p:sp>
      <p:sp>
        <p:nvSpPr>
          <p:cNvPr id="9" name="Rectangle 8">
            <a:extLst>
              <a:ext uri="{FF2B5EF4-FFF2-40B4-BE49-F238E27FC236}">
                <a16:creationId xmlns:a16="http://schemas.microsoft.com/office/drawing/2014/main" id="{813AEC19-8BF7-4873-A37A-2E35CB282747}"/>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03</a:t>
            </a:r>
          </a:p>
        </p:txBody>
      </p:sp>
      <p:pic>
        <p:nvPicPr>
          <p:cNvPr id="10" name="صورة 9" descr="صورة تحتوي على شعار&#10;&#10;تم إنشاء الوصف تلقائياً">
            <a:extLst>
              <a:ext uri="{FF2B5EF4-FFF2-40B4-BE49-F238E27FC236}">
                <a16:creationId xmlns:a16="http://schemas.microsoft.com/office/drawing/2014/main" id="{2186E6A8-FE99-4FEF-A7A2-EB10BC79F3B9}"/>
              </a:ext>
            </a:extLst>
          </p:cNvPr>
          <p:cNvPicPr>
            <a:picLocks noChangeAspect="1"/>
          </p:cNvPicPr>
          <p:nvPr/>
        </p:nvPicPr>
        <p:blipFill rotWithShape="1">
          <a:blip r:embed="rId2">
            <a:extLst>
              <a:ext uri="{28A0092B-C50C-407E-A947-70E740481C1C}">
                <a14:useLocalDpi xmlns:a14="http://schemas.microsoft.com/office/drawing/2010/main" val="0"/>
              </a:ext>
            </a:extLst>
          </a:blip>
          <a:srcRect b="31240"/>
          <a:stretch/>
        </p:blipFill>
        <p:spPr>
          <a:xfrm>
            <a:off x="243359" y="5840413"/>
            <a:ext cx="2605501" cy="836847"/>
          </a:xfrm>
          <a:prstGeom prst="rect">
            <a:avLst/>
          </a:prstGeom>
        </p:spPr>
      </p:pic>
    </p:spTree>
  </p:cSld>
  <p:clrMapOvr>
    <a:masterClrMapping/>
  </p:clrMapOvr>
  <p:transition spd="slow" advTm="2146">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86395186-9230-4A56-8E70-E592F994256C}"/>
              </a:ext>
            </a:extLst>
          </p:cNvPr>
          <p:cNvSpPr/>
          <p:nvPr/>
        </p:nvSpPr>
        <p:spPr>
          <a:xfrm>
            <a:off x="7618508" y="1214438"/>
            <a:ext cx="1381125" cy="2124075"/>
          </a:xfrm>
          <a:prstGeom prst="rect">
            <a:avLst/>
          </a:prstGeom>
        </p:spPr>
        <p:txBody>
          <a:bodyPr>
            <a:spAutoFit/>
          </a:bodyPr>
          <a:lstStyle/>
          <a:p>
            <a:pPr algn="ctr" eaLnBrk="1" fontAlgn="auto" hangingPunct="1">
              <a:lnSpc>
                <a:spcPct val="150000"/>
              </a:lnSpc>
              <a:spcBef>
                <a:spcPts val="0"/>
              </a:spcBef>
              <a:spcAft>
                <a:spcPts val="0"/>
              </a:spcAft>
              <a:defRPr/>
            </a:pPr>
            <a:r>
              <a:rPr lang="en-US" sz="8800" b="1" dirty="0">
                <a:solidFill>
                  <a:schemeClr val="accent3"/>
                </a:solidFill>
                <a:latin typeface="+mn-lt"/>
              </a:rPr>
              <a:t>“</a:t>
            </a:r>
          </a:p>
        </p:txBody>
      </p:sp>
      <p:sp>
        <p:nvSpPr>
          <p:cNvPr id="30" name="Rectangle 29">
            <a:extLst>
              <a:ext uri="{FF2B5EF4-FFF2-40B4-BE49-F238E27FC236}">
                <a16:creationId xmlns:a16="http://schemas.microsoft.com/office/drawing/2014/main" id="{2DAB44CC-CCDF-4524-8605-C363EDA5CC53}"/>
              </a:ext>
            </a:extLst>
          </p:cNvPr>
          <p:cNvSpPr/>
          <p:nvPr/>
        </p:nvSpPr>
        <p:spPr>
          <a:xfrm flipV="1">
            <a:off x="10856118" y="525977"/>
            <a:ext cx="1381125" cy="2124075"/>
          </a:xfrm>
          <a:prstGeom prst="rect">
            <a:avLst/>
          </a:prstGeom>
        </p:spPr>
        <p:txBody>
          <a:bodyPr>
            <a:spAutoFit/>
          </a:bodyPr>
          <a:lstStyle/>
          <a:p>
            <a:pPr algn="ctr" eaLnBrk="1" fontAlgn="auto" hangingPunct="1">
              <a:lnSpc>
                <a:spcPct val="150000"/>
              </a:lnSpc>
              <a:spcBef>
                <a:spcPts val="0"/>
              </a:spcBef>
              <a:spcAft>
                <a:spcPts val="0"/>
              </a:spcAft>
              <a:defRPr/>
            </a:pPr>
            <a:r>
              <a:rPr lang="en-US" sz="8800" b="1" dirty="0">
                <a:solidFill>
                  <a:schemeClr val="accent3"/>
                </a:solidFill>
                <a:latin typeface="+mn-lt"/>
              </a:rPr>
              <a:t>“</a:t>
            </a:r>
          </a:p>
        </p:txBody>
      </p:sp>
      <p:sp>
        <p:nvSpPr>
          <p:cNvPr id="32" name="Rectangle 31">
            <a:extLst>
              <a:ext uri="{FF2B5EF4-FFF2-40B4-BE49-F238E27FC236}">
                <a16:creationId xmlns:a16="http://schemas.microsoft.com/office/drawing/2014/main" id="{0D0D647A-A753-4DEF-95C7-45A14E7C1FFE}"/>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04</a:t>
            </a:r>
          </a:p>
        </p:txBody>
      </p:sp>
      <p:sp>
        <p:nvSpPr>
          <p:cNvPr id="60424" name="Rectangle 18">
            <a:extLst>
              <a:ext uri="{FF2B5EF4-FFF2-40B4-BE49-F238E27FC236}">
                <a16:creationId xmlns:a16="http://schemas.microsoft.com/office/drawing/2014/main" id="{0273D143-4B8B-4DCD-85B3-BA909D1189CD}"/>
              </a:ext>
            </a:extLst>
          </p:cNvPr>
          <p:cNvSpPr>
            <a:spLocks noChangeArrowheads="1"/>
          </p:cNvSpPr>
          <p:nvPr/>
        </p:nvSpPr>
        <p:spPr bwMode="auto">
          <a:xfrm>
            <a:off x="5934262" y="1457325"/>
            <a:ext cx="5237163" cy="887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rtl="1" eaLnBrk="1" hangingPunct="1">
              <a:lnSpc>
                <a:spcPct val="150000"/>
              </a:lnSpc>
              <a:spcBef>
                <a:spcPct val="0"/>
              </a:spcBef>
              <a:spcAft>
                <a:spcPts val="800"/>
              </a:spcAft>
              <a:buFontTx/>
              <a:buNone/>
            </a:pPr>
            <a:r>
              <a:rPr lang="ar-SA" altLang="ar-SA" sz="1800" b="1" dirty="0">
                <a:latin typeface="Cairo" panose="00000500000000000000" pitchFamily="2" charset="-78"/>
                <a:ea typeface="Calibri" panose="020F0502020204030204" pitchFamily="34" charset="0"/>
                <a:cs typeface="Cairo" panose="00000500000000000000" pitchFamily="2" charset="-78"/>
              </a:rPr>
              <a:t>الوصول بعملائنا إلى منطقة الأمان في مواجهة حدة تنافُسيّة الأسواق </a:t>
            </a:r>
            <a:endParaRPr lang="en-US" altLang="ar-SA" sz="1800" b="1" dirty="0">
              <a:latin typeface="Cairo" panose="00000500000000000000" pitchFamily="2" charset="-78"/>
              <a:ea typeface="Calibri" panose="020F0502020204030204" pitchFamily="34" charset="0"/>
              <a:cs typeface="Cairo" panose="00000500000000000000" pitchFamily="2" charset="-78"/>
            </a:endParaRPr>
          </a:p>
        </p:txBody>
      </p:sp>
      <p:sp>
        <p:nvSpPr>
          <p:cNvPr id="34" name="TextBox 21">
            <a:extLst>
              <a:ext uri="{FF2B5EF4-FFF2-40B4-BE49-F238E27FC236}">
                <a16:creationId xmlns:a16="http://schemas.microsoft.com/office/drawing/2014/main" id="{A6AEE78A-AAD4-4791-82FF-B044EC5962D2}"/>
              </a:ext>
            </a:extLst>
          </p:cNvPr>
          <p:cNvSpPr txBox="1"/>
          <p:nvPr/>
        </p:nvSpPr>
        <p:spPr>
          <a:xfrm>
            <a:off x="9665890" y="900626"/>
            <a:ext cx="1720850" cy="523875"/>
          </a:xfrm>
          <a:prstGeom prst="rect">
            <a:avLst/>
          </a:prstGeom>
          <a:noFill/>
        </p:spPr>
        <p:txBody>
          <a:bodyPr>
            <a:spAutoFit/>
          </a:bodyPr>
          <a:lstStyle/>
          <a:p>
            <a:pPr algn="r" eaLnBrk="1" fontAlgn="auto" hangingPunct="1">
              <a:spcBef>
                <a:spcPts val="0"/>
              </a:spcBef>
              <a:spcAft>
                <a:spcPts val="0"/>
              </a:spcAft>
              <a:defRPr/>
            </a:pPr>
            <a:r>
              <a:rPr lang="ar-SA" sz="2800" b="1" dirty="0">
                <a:solidFill>
                  <a:schemeClr val="accent1"/>
                </a:solidFill>
                <a:latin typeface="Cairo" panose="00000500000000000000" pitchFamily="2" charset="-78"/>
                <a:cs typeface="Cairo" panose="00000500000000000000" pitchFamily="2" charset="-78"/>
              </a:rPr>
              <a:t>الرؤية</a:t>
            </a:r>
            <a:endParaRPr lang="en-US" sz="2800" b="1" dirty="0">
              <a:solidFill>
                <a:schemeClr val="accent1"/>
              </a:solidFill>
              <a:latin typeface="Cairo" panose="00000500000000000000" pitchFamily="2" charset="-78"/>
              <a:cs typeface="Cairo" panose="00000500000000000000" pitchFamily="2" charset="-78"/>
            </a:endParaRPr>
          </a:p>
        </p:txBody>
      </p:sp>
      <p:sp>
        <p:nvSpPr>
          <p:cNvPr id="35" name="Rectangle 29">
            <a:extLst>
              <a:ext uri="{FF2B5EF4-FFF2-40B4-BE49-F238E27FC236}">
                <a16:creationId xmlns:a16="http://schemas.microsoft.com/office/drawing/2014/main" id="{2CABE99F-1CFC-4C1A-BBA9-FF8414E16AAA}"/>
              </a:ext>
            </a:extLst>
          </p:cNvPr>
          <p:cNvSpPr/>
          <p:nvPr/>
        </p:nvSpPr>
        <p:spPr>
          <a:xfrm flipV="1">
            <a:off x="10875962" y="2514600"/>
            <a:ext cx="1381125" cy="2124075"/>
          </a:xfrm>
          <a:prstGeom prst="rect">
            <a:avLst/>
          </a:prstGeom>
        </p:spPr>
        <p:txBody>
          <a:bodyPr>
            <a:spAutoFit/>
          </a:bodyPr>
          <a:lstStyle/>
          <a:p>
            <a:pPr algn="ctr" eaLnBrk="1" fontAlgn="auto" hangingPunct="1">
              <a:lnSpc>
                <a:spcPct val="150000"/>
              </a:lnSpc>
              <a:spcBef>
                <a:spcPts val="0"/>
              </a:spcBef>
              <a:spcAft>
                <a:spcPts val="0"/>
              </a:spcAft>
              <a:defRPr/>
            </a:pPr>
            <a:r>
              <a:rPr lang="en-US" sz="8800" b="1" dirty="0">
                <a:solidFill>
                  <a:schemeClr val="accent3"/>
                </a:solidFill>
                <a:latin typeface="+mn-lt"/>
              </a:rPr>
              <a:t>“</a:t>
            </a:r>
          </a:p>
        </p:txBody>
      </p:sp>
      <p:sp>
        <p:nvSpPr>
          <p:cNvPr id="36" name="Rectangle 28">
            <a:extLst>
              <a:ext uri="{FF2B5EF4-FFF2-40B4-BE49-F238E27FC236}">
                <a16:creationId xmlns:a16="http://schemas.microsoft.com/office/drawing/2014/main" id="{B78FC7BD-4FF0-4137-A3FB-554A61FE17EB}"/>
              </a:ext>
            </a:extLst>
          </p:cNvPr>
          <p:cNvSpPr/>
          <p:nvPr/>
        </p:nvSpPr>
        <p:spPr>
          <a:xfrm>
            <a:off x="7618507" y="3134239"/>
            <a:ext cx="1381125" cy="2124075"/>
          </a:xfrm>
          <a:prstGeom prst="rect">
            <a:avLst/>
          </a:prstGeom>
        </p:spPr>
        <p:txBody>
          <a:bodyPr>
            <a:spAutoFit/>
          </a:bodyPr>
          <a:lstStyle/>
          <a:p>
            <a:pPr algn="ctr" eaLnBrk="1" fontAlgn="auto" hangingPunct="1">
              <a:lnSpc>
                <a:spcPct val="150000"/>
              </a:lnSpc>
              <a:spcBef>
                <a:spcPts val="0"/>
              </a:spcBef>
              <a:spcAft>
                <a:spcPts val="0"/>
              </a:spcAft>
              <a:defRPr/>
            </a:pPr>
            <a:r>
              <a:rPr lang="en-US" sz="8800" b="1" dirty="0">
                <a:solidFill>
                  <a:schemeClr val="accent3"/>
                </a:solidFill>
                <a:latin typeface="+mn-lt"/>
              </a:rPr>
              <a:t>“</a:t>
            </a:r>
          </a:p>
        </p:txBody>
      </p:sp>
      <p:sp>
        <p:nvSpPr>
          <p:cNvPr id="60428" name="Rectangle 19">
            <a:extLst>
              <a:ext uri="{FF2B5EF4-FFF2-40B4-BE49-F238E27FC236}">
                <a16:creationId xmlns:a16="http://schemas.microsoft.com/office/drawing/2014/main" id="{9FF971B1-D75F-43C3-8C9A-2D9F0B45DD27}"/>
              </a:ext>
            </a:extLst>
          </p:cNvPr>
          <p:cNvSpPr>
            <a:spLocks noChangeArrowheads="1"/>
          </p:cNvSpPr>
          <p:nvPr/>
        </p:nvSpPr>
        <p:spPr bwMode="auto">
          <a:xfrm>
            <a:off x="5921374" y="3134239"/>
            <a:ext cx="5283200" cy="116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endParaRPr lang="ar-SA" altLang="ar-SA" sz="1800" b="1" dirty="0">
              <a:latin typeface="Cairo" panose="00000500000000000000" pitchFamily="2" charset="-78"/>
              <a:ea typeface="Times New Roman" panose="02020603050405020304" pitchFamily="18" charset="0"/>
              <a:cs typeface="Cairo" panose="00000500000000000000" pitchFamily="2" charset="-78"/>
            </a:endParaRPr>
          </a:p>
          <a:p>
            <a:pPr algn="r">
              <a:lnSpc>
                <a:spcPct val="150000"/>
              </a:lnSpc>
              <a:spcBef>
                <a:spcPct val="0"/>
              </a:spcBef>
              <a:buFontTx/>
              <a:buNone/>
            </a:pPr>
            <a:r>
              <a:rPr lang="ar-SA" altLang="ar-SA" sz="1800" b="1" dirty="0">
                <a:latin typeface="Cairo" panose="00000500000000000000" pitchFamily="2" charset="-78"/>
                <a:ea typeface="Times New Roman" panose="02020603050405020304" pitchFamily="18" charset="0"/>
                <a:cs typeface="Cairo" panose="00000500000000000000" pitchFamily="2" charset="-78"/>
              </a:rPr>
              <a:t>تقديم استشارات إدارية وممكِّنات متميزة لتحقيق جودة الحياة  لعملائنا  </a:t>
            </a:r>
          </a:p>
        </p:txBody>
      </p:sp>
      <p:sp>
        <p:nvSpPr>
          <p:cNvPr id="38" name="TextBox 21">
            <a:extLst>
              <a:ext uri="{FF2B5EF4-FFF2-40B4-BE49-F238E27FC236}">
                <a16:creationId xmlns:a16="http://schemas.microsoft.com/office/drawing/2014/main" id="{37B63119-EA6E-4CCD-B8E8-2EEF328DCC91}"/>
              </a:ext>
            </a:extLst>
          </p:cNvPr>
          <p:cNvSpPr txBox="1"/>
          <p:nvPr/>
        </p:nvSpPr>
        <p:spPr>
          <a:xfrm>
            <a:off x="9467850" y="2814638"/>
            <a:ext cx="2098675" cy="523875"/>
          </a:xfrm>
          <a:prstGeom prst="rect">
            <a:avLst/>
          </a:prstGeom>
          <a:noFill/>
        </p:spPr>
        <p:txBody>
          <a:bodyPr>
            <a:spAutoFit/>
          </a:bodyPr>
          <a:lstStyle>
            <a:defPPr>
              <a:defRPr lang="en-US"/>
            </a:defPPr>
            <a:lvl1pPr algn="r" eaLnBrk="1" fontAlgn="auto" hangingPunct="1">
              <a:spcBef>
                <a:spcPts val="0"/>
              </a:spcBef>
              <a:spcAft>
                <a:spcPts val="0"/>
              </a:spcAft>
              <a:defRPr sz="2800" b="1">
                <a:solidFill>
                  <a:schemeClr val="accent1"/>
                </a:solidFill>
                <a:latin typeface="Cairo" panose="00000500000000000000" pitchFamily="2" charset="-78"/>
                <a:cs typeface="Cairo" panose="00000500000000000000" pitchFamily="2" charset="-78"/>
              </a:defRPr>
            </a:lvl1pPr>
          </a:lstStyle>
          <a:p>
            <a:r>
              <a:rPr lang="ar-SA"/>
              <a:t>الرسالة</a:t>
            </a:r>
            <a:endParaRPr lang="en-US" dirty="0"/>
          </a:p>
        </p:txBody>
      </p:sp>
      <p:sp>
        <p:nvSpPr>
          <p:cNvPr id="39" name="TextBox 21">
            <a:extLst>
              <a:ext uri="{FF2B5EF4-FFF2-40B4-BE49-F238E27FC236}">
                <a16:creationId xmlns:a16="http://schemas.microsoft.com/office/drawing/2014/main" id="{0CEF83E6-B25B-40B5-9CEE-BC70EF94299C}"/>
              </a:ext>
            </a:extLst>
          </p:cNvPr>
          <p:cNvSpPr txBox="1"/>
          <p:nvPr/>
        </p:nvSpPr>
        <p:spPr>
          <a:xfrm>
            <a:off x="9296190" y="4804849"/>
            <a:ext cx="2098675" cy="522287"/>
          </a:xfrm>
          <a:prstGeom prst="rect">
            <a:avLst/>
          </a:prstGeom>
          <a:noFill/>
        </p:spPr>
        <p:txBody>
          <a:bodyPr>
            <a:spAutoFit/>
          </a:bodyPr>
          <a:lstStyle>
            <a:defPPr>
              <a:defRPr lang="en-US"/>
            </a:defPPr>
            <a:lvl1pPr algn="r" eaLnBrk="1" fontAlgn="auto" hangingPunct="1">
              <a:spcBef>
                <a:spcPts val="0"/>
              </a:spcBef>
              <a:spcAft>
                <a:spcPts val="0"/>
              </a:spcAft>
              <a:defRPr sz="2800" b="1">
                <a:solidFill>
                  <a:schemeClr val="accent1"/>
                </a:solidFill>
                <a:latin typeface="Cairo" panose="00000500000000000000" pitchFamily="2" charset="-78"/>
                <a:cs typeface="Cairo" panose="00000500000000000000" pitchFamily="2" charset="-78"/>
              </a:defRPr>
            </a:lvl1pPr>
          </a:lstStyle>
          <a:p>
            <a:r>
              <a:rPr lang="ar-SA" dirty="0"/>
              <a:t>القيم</a:t>
            </a:r>
            <a:endParaRPr lang="en-US" dirty="0"/>
          </a:p>
        </p:txBody>
      </p:sp>
      <p:sp>
        <p:nvSpPr>
          <p:cNvPr id="60431" name="Rectangle 19">
            <a:extLst>
              <a:ext uri="{FF2B5EF4-FFF2-40B4-BE49-F238E27FC236}">
                <a16:creationId xmlns:a16="http://schemas.microsoft.com/office/drawing/2014/main" id="{EE498282-604C-4B3E-B868-4A04358C2E28}"/>
              </a:ext>
            </a:extLst>
          </p:cNvPr>
          <p:cNvSpPr>
            <a:spLocks noChangeArrowheads="1"/>
          </p:cNvSpPr>
          <p:nvPr/>
        </p:nvSpPr>
        <p:spPr bwMode="auto">
          <a:xfrm>
            <a:off x="4603750" y="4987925"/>
            <a:ext cx="5921375"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algn="l" rtl="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r" rtl="1">
              <a:lnSpc>
                <a:spcPct val="100000"/>
              </a:lnSpc>
              <a:spcBef>
                <a:spcPct val="0"/>
              </a:spcBef>
            </a:pPr>
            <a:endParaRPr lang="ar-SA" altLang="ar-SA" sz="1800" b="1" dirty="0">
              <a:latin typeface="Cairo" panose="00000500000000000000" pitchFamily="2" charset="-78"/>
              <a:ea typeface="Times New Roman" panose="02020603050405020304" pitchFamily="18" charset="0"/>
              <a:cs typeface="Cairo" panose="00000500000000000000" pitchFamily="2" charset="-78"/>
            </a:endParaRPr>
          </a:p>
          <a:p>
            <a:pPr algn="r" rtl="1">
              <a:lnSpc>
                <a:spcPct val="150000"/>
              </a:lnSpc>
              <a:spcBef>
                <a:spcPct val="0"/>
              </a:spcBef>
            </a:pPr>
            <a:r>
              <a:rPr lang="ar-SA" altLang="ar-SA" sz="1800" b="1" dirty="0">
                <a:latin typeface="Cairo" panose="00000500000000000000" pitchFamily="2" charset="-78"/>
                <a:ea typeface="Times New Roman" panose="02020603050405020304" pitchFamily="18" charset="0"/>
                <a:cs typeface="Cairo" panose="00000500000000000000" pitchFamily="2" charset="-78"/>
              </a:rPr>
              <a:t>الالتزام بالعقود</a:t>
            </a:r>
          </a:p>
          <a:p>
            <a:pPr algn="r" rtl="1">
              <a:lnSpc>
                <a:spcPct val="150000"/>
              </a:lnSpc>
              <a:spcBef>
                <a:spcPct val="0"/>
              </a:spcBef>
            </a:pPr>
            <a:r>
              <a:rPr lang="ar-SA" altLang="ar-SA" sz="1800" b="1" dirty="0">
                <a:latin typeface="Cairo" panose="00000500000000000000" pitchFamily="2" charset="-78"/>
                <a:ea typeface="Times New Roman" panose="02020603050405020304" pitchFamily="18" charset="0"/>
                <a:cs typeface="Cairo" panose="00000500000000000000" pitchFamily="2" charset="-78"/>
              </a:rPr>
              <a:t>الشفافية في المعلومة</a:t>
            </a:r>
          </a:p>
          <a:p>
            <a:pPr algn="r" rtl="1">
              <a:lnSpc>
                <a:spcPct val="150000"/>
              </a:lnSpc>
              <a:spcBef>
                <a:spcPct val="0"/>
              </a:spcBef>
            </a:pPr>
            <a:r>
              <a:rPr lang="ar-SA" altLang="ar-SA" sz="1800" b="1" dirty="0">
                <a:latin typeface="Cairo" panose="00000500000000000000" pitchFamily="2" charset="-78"/>
                <a:ea typeface="Times New Roman" panose="02020603050405020304" pitchFamily="18" charset="0"/>
                <a:cs typeface="Cairo" panose="00000500000000000000" pitchFamily="2" charset="-78"/>
              </a:rPr>
              <a:t>القوة والأمانة في تقديم الاستشارات وتنفيذها </a:t>
            </a:r>
          </a:p>
        </p:txBody>
      </p:sp>
      <p:pic>
        <p:nvPicPr>
          <p:cNvPr id="19" name="صورة 18" descr="صورة تحتوي على شعار&#10;&#10;تم إنشاء الوصف تلقائياً">
            <a:extLst>
              <a:ext uri="{FF2B5EF4-FFF2-40B4-BE49-F238E27FC236}">
                <a16:creationId xmlns:a16="http://schemas.microsoft.com/office/drawing/2014/main" id="{6C9F887C-8F3D-42A7-8898-70AB8B57CDE5}"/>
              </a:ext>
            </a:extLst>
          </p:cNvPr>
          <p:cNvPicPr>
            <a:picLocks noChangeAspect="1"/>
          </p:cNvPicPr>
          <p:nvPr/>
        </p:nvPicPr>
        <p:blipFill rotWithShape="1">
          <a:blip r:embed="rId3">
            <a:extLst>
              <a:ext uri="{28A0092B-C50C-407E-A947-70E740481C1C}">
                <a14:useLocalDpi xmlns:a14="http://schemas.microsoft.com/office/drawing/2010/main" val="0"/>
              </a:ext>
            </a:extLst>
          </a:blip>
          <a:srcRect b="31240"/>
          <a:stretch/>
        </p:blipFill>
        <p:spPr>
          <a:xfrm>
            <a:off x="243359" y="5840413"/>
            <a:ext cx="2605501" cy="836847"/>
          </a:xfrm>
          <a:prstGeom prst="rect">
            <a:avLst/>
          </a:prstGeom>
        </p:spPr>
      </p:pic>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صورة 5" descr="صورة تحتوي على لقطة شاشة, الرسومات, التلون, التصميم&#10;&#10;تم إنشاء الوصف تلقائياً">
            <a:extLst>
              <a:ext uri="{FF2B5EF4-FFF2-40B4-BE49-F238E27FC236}">
                <a16:creationId xmlns:a16="http://schemas.microsoft.com/office/drawing/2014/main" id="{FDABE515-E84F-4439-B94C-884C626D8261}"/>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3744" b="56640" l="73749" r="97083">
                        <a14:foregroundMark x1="90424" y1="45010" x2="90424" y2="45010"/>
                        <a14:foregroundMark x1="90707" y1="35758" x2="90707" y2="35758"/>
                        <a14:foregroundMark x1="90303" y1="27232" x2="90303" y2="27232"/>
                        <a14:foregroundMark x1="90869" y1="54182" x2="90869" y2="54182"/>
                        <a14:foregroundMark x1="90141" y1="54303" x2="90141" y2="54303"/>
                        <a14:foregroundMark x1="91394" y1="36808" x2="91394" y2="36808"/>
                        <a14:foregroundMark x1="91960" y1="33899" x2="89899" y2="37131"/>
                        <a14:foregroundMark x1="91677" y1="43071" x2="89899" y2="47152"/>
                        <a14:foregroundMark x1="91556" y1="26707" x2="91556" y2="26707"/>
                        <a14:foregroundMark x1="91838" y1="24646" x2="90424" y2="29172"/>
                        <a14:backgroundMark x1="72242" y1="35758" x2="86828" y2="35515"/>
                        <a14:backgroundMark x1="86828" y1="35515" x2="86828" y2="35515"/>
                        <a14:backgroundMark x1="75556" y1="53980" x2="87232" y2="53657"/>
                      </a14:backgroundRemoval>
                    </a14:imgEffect>
                  </a14:imgLayer>
                </a14:imgProps>
              </a:ext>
              <a:ext uri="{28A0092B-C50C-407E-A947-70E740481C1C}">
                <a14:useLocalDpi xmlns:a14="http://schemas.microsoft.com/office/drawing/2010/main" val="0"/>
              </a:ext>
            </a:extLst>
          </a:blip>
          <a:srcRect l="70832" t="19632" r="-15309" b="39248"/>
          <a:stretch/>
        </p:blipFill>
        <p:spPr>
          <a:xfrm>
            <a:off x="10250379" y="2205137"/>
            <a:ext cx="3050226" cy="3633637"/>
          </a:xfrm>
          <a:prstGeom prst="rect">
            <a:avLst/>
          </a:prstGeom>
        </p:spPr>
      </p:pic>
      <p:sp>
        <p:nvSpPr>
          <p:cNvPr id="20" name="Rectangle 19">
            <a:extLst>
              <a:ext uri="{FF2B5EF4-FFF2-40B4-BE49-F238E27FC236}">
                <a16:creationId xmlns:a16="http://schemas.microsoft.com/office/drawing/2014/main" id="{DB7ADB50-A085-481A-8DAD-CD05E08D10C9}"/>
              </a:ext>
            </a:extLst>
          </p:cNvPr>
          <p:cNvSpPr/>
          <p:nvPr/>
        </p:nvSpPr>
        <p:spPr>
          <a:xfrm>
            <a:off x="8505371" y="333374"/>
            <a:ext cx="1383846" cy="962025"/>
          </a:xfrm>
          <a:prstGeom prst="rect">
            <a:avLst/>
          </a:prstGeom>
          <a:no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eaLnBrk="1" fontAlgn="auto" hangingPunct="1">
              <a:spcBef>
                <a:spcPts val="0"/>
              </a:spcBef>
              <a:spcAft>
                <a:spcPts val="0"/>
              </a:spcAft>
            </a:pPr>
            <a:endParaRPr lang="en-US"/>
          </a:p>
        </p:txBody>
      </p:sp>
      <p:sp>
        <p:nvSpPr>
          <p:cNvPr id="64516" name="TextBox 18">
            <a:extLst>
              <a:ext uri="{FF2B5EF4-FFF2-40B4-BE49-F238E27FC236}">
                <a16:creationId xmlns:a16="http://schemas.microsoft.com/office/drawing/2014/main" id="{486A5855-8315-4F8B-A9FD-FAB4E4EB9817}"/>
              </a:ext>
            </a:extLst>
          </p:cNvPr>
          <p:cNvSpPr txBox="1">
            <a:spLocks noChangeArrowheads="1"/>
          </p:cNvSpPr>
          <p:nvPr/>
        </p:nvSpPr>
        <p:spPr bwMode="auto">
          <a:xfrm>
            <a:off x="4919663" y="742950"/>
            <a:ext cx="47132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algn="l" rtl="0" eaLnBrk="0" fontAlgn="base" hangingPunct="0">
              <a:spcBef>
                <a:spcPct val="0"/>
              </a:spcBef>
              <a:spcAft>
                <a:spcPct val="0"/>
              </a:spcAft>
              <a:defRPr>
                <a:solidFill>
                  <a:schemeClr val="tx1"/>
                </a:solidFill>
                <a:latin typeface="Calibri" panose="020F0502020204030204" pitchFamily="34" charset="0"/>
              </a:defRPr>
            </a:lvl6pPr>
            <a:lvl7pPr marL="2971800" indent="-228600" algn="l" rtl="0" eaLnBrk="0" fontAlgn="base" hangingPunct="0">
              <a:spcBef>
                <a:spcPct val="0"/>
              </a:spcBef>
              <a:spcAft>
                <a:spcPct val="0"/>
              </a:spcAft>
              <a:defRPr>
                <a:solidFill>
                  <a:schemeClr val="tx1"/>
                </a:solidFill>
                <a:latin typeface="Calibri" panose="020F0502020204030204" pitchFamily="34" charset="0"/>
              </a:defRPr>
            </a:lvl7pPr>
            <a:lvl8pPr marL="3429000" indent="-228600" algn="l" rtl="0" eaLnBrk="0" fontAlgn="base" hangingPunct="0">
              <a:spcBef>
                <a:spcPct val="0"/>
              </a:spcBef>
              <a:spcAft>
                <a:spcPct val="0"/>
              </a:spcAft>
              <a:defRPr>
                <a:solidFill>
                  <a:schemeClr val="tx1"/>
                </a:solidFill>
                <a:latin typeface="Calibri" panose="020F0502020204030204" pitchFamily="34" charset="0"/>
              </a:defRPr>
            </a:lvl8pPr>
            <a:lvl9pPr marL="3886200" indent="-228600" algn="l" rtl="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ar-SA" altLang="ar-SA" sz="2400" b="1" dirty="0">
                <a:solidFill>
                  <a:schemeClr val="accent1"/>
                </a:solidFill>
                <a:latin typeface="Cairo" panose="00000500000000000000" pitchFamily="2" charset="-78"/>
                <a:cs typeface="Cairo" panose="00000500000000000000" pitchFamily="2" charset="-78"/>
              </a:rPr>
              <a:t>خدمات </a:t>
            </a:r>
            <a:r>
              <a:rPr lang="ar-SA" altLang="ar-SA" sz="2400" b="1" dirty="0">
                <a:latin typeface="Cairo" panose="00000500000000000000" pitchFamily="2" charset="-78"/>
                <a:cs typeface="Cairo" panose="00000500000000000000" pitchFamily="2" charset="-78"/>
              </a:rPr>
              <a:t>مكتب الاستشارات الإدارية </a:t>
            </a:r>
          </a:p>
        </p:txBody>
      </p:sp>
      <p:sp>
        <p:nvSpPr>
          <p:cNvPr id="27" name="Rectangle 26">
            <a:extLst>
              <a:ext uri="{FF2B5EF4-FFF2-40B4-BE49-F238E27FC236}">
                <a16:creationId xmlns:a16="http://schemas.microsoft.com/office/drawing/2014/main" id="{09E57391-FF6D-45A8-BB8C-BE1A6F06DAF1}"/>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07</a:t>
            </a:r>
          </a:p>
        </p:txBody>
      </p:sp>
      <p:sp>
        <p:nvSpPr>
          <p:cNvPr id="12" name="مربع نص 11">
            <a:extLst>
              <a:ext uri="{FF2B5EF4-FFF2-40B4-BE49-F238E27FC236}">
                <a16:creationId xmlns:a16="http://schemas.microsoft.com/office/drawing/2014/main" id="{70AA43BF-F58E-409A-87A6-D8928CFAF70A}"/>
              </a:ext>
            </a:extLst>
          </p:cNvPr>
          <p:cNvSpPr txBox="1"/>
          <p:nvPr/>
        </p:nvSpPr>
        <p:spPr>
          <a:xfrm>
            <a:off x="5257911" y="1873219"/>
            <a:ext cx="5921151" cy="446276"/>
          </a:xfrm>
          <a:prstGeom prst="rect">
            <a:avLst/>
          </a:prstGeom>
          <a:noFill/>
        </p:spPr>
        <p:txBody>
          <a:bodyPr wrap="square">
            <a:spAutoFit/>
          </a:bodyPr>
          <a:lstStyle/>
          <a:p>
            <a:pPr algn="r" rtl="1">
              <a:lnSpc>
                <a:spcPct val="115000"/>
              </a:lnSpc>
              <a:spcBef>
                <a:spcPts val="1200"/>
              </a:spcBef>
            </a:pPr>
            <a:r>
              <a:rPr lang="ar-SA" sz="2000" b="1" dirty="0">
                <a:solidFill>
                  <a:srgbClr val="CC9900"/>
                </a:solidFill>
                <a:effectLst/>
                <a:uFill>
                  <a:solidFill>
                    <a:srgbClr val="FF0000"/>
                  </a:solidFill>
                </a:uFill>
                <a:latin typeface="Cairo" panose="00000500000000000000" pitchFamily="2" charset="-78"/>
                <a:ea typeface="Calibri" panose="020F0502020204030204" pitchFamily="34" charset="0"/>
                <a:cs typeface="Cairo" panose="00000500000000000000" pitchFamily="2" charset="-78"/>
              </a:rPr>
              <a:t>برامج</a:t>
            </a:r>
            <a:r>
              <a:rPr lang="ar-SA" sz="2000" dirty="0">
                <a:solidFill>
                  <a:srgbClr val="CC9900"/>
                </a:solidFill>
                <a:effectLst/>
                <a:uFill>
                  <a:solidFill>
                    <a:srgbClr val="FF0000"/>
                  </a:solidFill>
                </a:uFill>
                <a:latin typeface="Cairo" panose="00000500000000000000" pitchFamily="2" charset="-78"/>
                <a:ea typeface="Calibri" panose="020F0502020204030204" pitchFamily="34" charset="0"/>
                <a:cs typeface="Cairo" panose="00000500000000000000" pitchFamily="2" charset="-78"/>
              </a:rPr>
              <a:t> </a:t>
            </a:r>
            <a:r>
              <a:rPr lang="ar-SA" sz="2000" b="1" dirty="0">
                <a:solidFill>
                  <a:srgbClr val="CC9900"/>
                </a:solidFill>
                <a:effectLst/>
                <a:uFill>
                  <a:solidFill>
                    <a:srgbClr val="FF0000"/>
                  </a:solidFill>
                </a:uFill>
                <a:latin typeface="Cairo" panose="00000500000000000000" pitchFamily="2" charset="-78"/>
                <a:ea typeface="Calibri" panose="020F0502020204030204" pitchFamily="34" charset="0"/>
                <a:cs typeface="Cairo" panose="00000500000000000000" pitchFamily="2" charset="-78"/>
              </a:rPr>
              <a:t>مخصصة في تطوير جودة الحياة المؤسسية  </a:t>
            </a:r>
            <a:endParaRPr lang="en-US" sz="2000" dirty="0">
              <a:solidFill>
                <a:srgbClr val="CC9900"/>
              </a:solidFill>
              <a:effectLst/>
              <a:uFill>
                <a:solidFill>
                  <a:srgbClr val="FF0000"/>
                </a:solidFill>
              </a:uFill>
              <a:latin typeface="Cairo" panose="00000500000000000000" pitchFamily="2" charset="-78"/>
              <a:ea typeface="Calibri" panose="020F0502020204030204" pitchFamily="34" charset="0"/>
              <a:cs typeface="Cairo" panose="00000500000000000000" pitchFamily="2" charset="-78"/>
            </a:endParaRPr>
          </a:p>
        </p:txBody>
      </p:sp>
      <p:cxnSp>
        <p:nvCxnSpPr>
          <p:cNvPr id="10" name="رابط مستقيم 9">
            <a:extLst>
              <a:ext uri="{FF2B5EF4-FFF2-40B4-BE49-F238E27FC236}">
                <a16:creationId xmlns:a16="http://schemas.microsoft.com/office/drawing/2014/main" id="{36085D59-3BC5-46BF-8E17-8BC4287C8355}"/>
              </a:ext>
            </a:extLst>
          </p:cNvPr>
          <p:cNvCxnSpPr>
            <a:cxnSpLocks/>
          </p:cNvCxnSpPr>
          <p:nvPr/>
        </p:nvCxnSpPr>
        <p:spPr>
          <a:xfrm flipH="1" flipV="1">
            <a:off x="6676182" y="2907945"/>
            <a:ext cx="4743451" cy="51229"/>
          </a:xfrm>
          <a:prstGeom prst="line">
            <a:avLst/>
          </a:prstGeom>
          <a:ln w="28575">
            <a:solidFill>
              <a:srgbClr val="39B5E7"/>
            </a:solidFill>
          </a:ln>
        </p:spPr>
        <p:style>
          <a:lnRef idx="1">
            <a:schemeClr val="accent1"/>
          </a:lnRef>
          <a:fillRef idx="0">
            <a:schemeClr val="accent1"/>
          </a:fillRef>
          <a:effectRef idx="0">
            <a:schemeClr val="accent1"/>
          </a:effectRef>
          <a:fontRef idx="minor">
            <a:schemeClr val="tx1"/>
          </a:fontRef>
        </p:style>
      </p:cxnSp>
      <p:cxnSp>
        <p:nvCxnSpPr>
          <p:cNvPr id="22" name="رابط مستقيم 21">
            <a:extLst>
              <a:ext uri="{FF2B5EF4-FFF2-40B4-BE49-F238E27FC236}">
                <a16:creationId xmlns:a16="http://schemas.microsoft.com/office/drawing/2014/main" id="{24EBF475-A5CC-4DD7-A213-9D6DD6D97C98}"/>
              </a:ext>
            </a:extLst>
          </p:cNvPr>
          <p:cNvCxnSpPr>
            <a:cxnSpLocks/>
          </p:cNvCxnSpPr>
          <p:nvPr/>
        </p:nvCxnSpPr>
        <p:spPr>
          <a:xfrm flipH="1" flipV="1">
            <a:off x="7170558" y="3669303"/>
            <a:ext cx="4212454" cy="7119"/>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رابط مستقيم 22">
            <a:extLst>
              <a:ext uri="{FF2B5EF4-FFF2-40B4-BE49-F238E27FC236}">
                <a16:creationId xmlns:a16="http://schemas.microsoft.com/office/drawing/2014/main" id="{F323F24F-97B7-42D5-84E1-48EF55F8D42E}"/>
              </a:ext>
            </a:extLst>
          </p:cNvPr>
          <p:cNvCxnSpPr>
            <a:cxnSpLocks/>
          </p:cNvCxnSpPr>
          <p:nvPr/>
        </p:nvCxnSpPr>
        <p:spPr>
          <a:xfrm flipH="1">
            <a:off x="7886756" y="4489622"/>
            <a:ext cx="3492387"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sp>
        <p:nvSpPr>
          <p:cNvPr id="28" name="مربع نص 27">
            <a:extLst>
              <a:ext uri="{FF2B5EF4-FFF2-40B4-BE49-F238E27FC236}">
                <a16:creationId xmlns:a16="http://schemas.microsoft.com/office/drawing/2014/main" id="{DE7772B6-4821-4E97-A7CE-BCCDEDEB1394}"/>
              </a:ext>
            </a:extLst>
          </p:cNvPr>
          <p:cNvSpPr txBox="1"/>
          <p:nvPr/>
        </p:nvSpPr>
        <p:spPr>
          <a:xfrm>
            <a:off x="8947815" y="2630868"/>
            <a:ext cx="2400300" cy="305853"/>
          </a:xfrm>
          <a:prstGeom prst="rect">
            <a:avLst/>
          </a:prstGeom>
          <a:noFill/>
        </p:spPr>
        <p:txBody>
          <a:bodyPr wrap="square">
            <a:spAutoFit/>
          </a:bodyPr>
          <a:lstStyle/>
          <a:p>
            <a:pPr lvl="0" algn="r" rtl="1">
              <a:lnSpc>
                <a:spcPts val="1500"/>
              </a:lnSpc>
            </a:pPr>
            <a:r>
              <a:rPr lang="ar-SA" sz="1600" b="1" dirty="0">
                <a:latin typeface="Cairo" panose="00000500000000000000" pitchFamily="2" charset="-78"/>
                <a:cs typeface="Cairo" panose="00000500000000000000" pitchFamily="2" charset="-78"/>
              </a:rPr>
              <a:t>برنامج الحوكمة </a:t>
            </a:r>
          </a:p>
        </p:txBody>
      </p:sp>
      <p:sp>
        <p:nvSpPr>
          <p:cNvPr id="35" name="مربع نص 34">
            <a:extLst>
              <a:ext uri="{FF2B5EF4-FFF2-40B4-BE49-F238E27FC236}">
                <a16:creationId xmlns:a16="http://schemas.microsoft.com/office/drawing/2014/main" id="{B53916A8-11CB-45C9-8FA3-3BFFD6D699CD}"/>
              </a:ext>
            </a:extLst>
          </p:cNvPr>
          <p:cNvSpPr txBox="1"/>
          <p:nvPr/>
        </p:nvSpPr>
        <p:spPr>
          <a:xfrm>
            <a:off x="8111616" y="4982212"/>
            <a:ext cx="3246324" cy="338554"/>
          </a:xfrm>
          <a:prstGeom prst="rect">
            <a:avLst/>
          </a:prstGeom>
          <a:noFill/>
        </p:spPr>
        <p:txBody>
          <a:bodyPr wrap="square">
            <a:spAutoFit/>
          </a:bodyPr>
          <a:lstStyle/>
          <a:p>
            <a:pPr lvl="0" algn="r" rtl="1"/>
            <a:r>
              <a:rPr lang="ar-SA" sz="1600" b="1" dirty="0">
                <a:latin typeface="Cairo" panose="00000500000000000000" pitchFamily="2" charset="-78"/>
                <a:cs typeface="Cairo" panose="00000500000000000000" pitchFamily="2" charset="-78"/>
              </a:rPr>
              <a:t>برنامج تطوير الموارد البشرية</a:t>
            </a:r>
          </a:p>
        </p:txBody>
      </p:sp>
      <p:pic>
        <p:nvPicPr>
          <p:cNvPr id="17" name="صورة 16" descr="صورة تحتوي على شعار&#10;&#10;تم إنشاء الوصف تلقائياً">
            <a:extLst>
              <a:ext uri="{FF2B5EF4-FFF2-40B4-BE49-F238E27FC236}">
                <a16:creationId xmlns:a16="http://schemas.microsoft.com/office/drawing/2014/main" id="{4C34E8F9-03BC-49A5-BA04-7423EA553CE0}"/>
              </a:ext>
            </a:extLst>
          </p:cNvPr>
          <p:cNvPicPr>
            <a:picLocks noChangeAspect="1"/>
          </p:cNvPicPr>
          <p:nvPr/>
        </p:nvPicPr>
        <p:blipFill rotWithShape="1">
          <a:blip r:embed="rId5">
            <a:extLst>
              <a:ext uri="{28A0092B-C50C-407E-A947-70E740481C1C}">
                <a14:useLocalDpi xmlns:a14="http://schemas.microsoft.com/office/drawing/2010/main" val="0"/>
              </a:ext>
            </a:extLst>
          </a:blip>
          <a:srcRect b="31240"/>
          <a:stretch/>
        </p:blipFill>
        <p:spPr>
          <a:xfrm>
            <a:off x="243359" y="5840413"/>
            <a:ext cx="2605501" cy="836847"/>
          </a:xfrm>
          <a:prstGeom prst="rect">
            <a:avLst/>
          </a:prstGeom>
        </p:spPr>
      </p:pic>
      <p:sp>
        <p:nvSpPr>
          <p:cNvPr id="14" name="مربع نص 13">
            <a:extLst>
              <a:ext uri="{FF2B5EF4-FFF2-40B4-BE49-F238E27FC236}">
                <a16:creationId xmlns:a16="http://schemas.microsoft.com/office/drawing/2014/main" id="{F3C9ACAE-E80E-4AB0-85AE-DFC7021F3101}"/>
              </a:ext>
            </a:extLst>
          </p:cNvPr>
          <p:cNvSpPr txBox="1"/>
          <p:nvPr/>
        </p:nvSpPr>
        <p:spPr>
          <a:xfrm>
            <a:off x="11419632" y="5024362"/>
            <a:ext cx="219075" cy="369332"/>
          </a:xfrm>
          <a:prstGeom prst="rect">
            <a:avLst/>
          </a:prstGeom>
          <a:noFill/>
        </p:spPr>
        <p:txBody>
          <a:bodyPr wrap="square" rtlCol="1">
            <a:spAutoFit/>
          </a:bodyPr>
          <a:lstStyle/>
          <a:p>
            <a:r>
              <a:rPr lang="ar-SA" dirty="0">
                <a:solidFill>
                  <a:schemeClr val="bg1"/>
                </a:solidFill>
              </a:rPr>
              <a:t>1</a:t>
            </a:r>
          </a:p>
        </p:txBody>
      </p:sp>
      <p:sp>
        <p:nvSpPr>
          <p:cNvPr id="25" name="مربع نص 24">
            <a:extLst>
              <a:ext uri="{FF2B5EF4-FFF2-40B4-BE49-F238E27FC236}">
                <a16:creationId xmlns:a16="http://schemas.microsoft.com/office/drawing/2014/main" id="{69F8A379-C018-4BB2-9060-357F2825906E}"/>
              </a:ext>
            </a:extLst>
          </p:cNvPr>
          <p:cNvSpPr txBox="1"/>
          <p:nvPr/>
        </p:nvSpPr>
        <p:spPr>
          <a:xfrm>
            <a:off x="11437143" y="4193687"/>
            <a:ext cx="219075" cy="369332"/>
          </a:xfrm>
          <a:prstGeom prst="rect">
            <a:avLst/>
          </a:prstGeom>
          <a:noFill/>
        </p:spPr>
        <p:txBody>
          <a:bodyPr wrap="square" rtlCol="1">
            <a:spAutoFit/>
          </a:bodyPr>
          <a:lstStyle/>
          <a:p>
            <a:r>
              <a:rPr lang="ar-SA" dirty="0">
                <a:solidFill>
                  <a:schemeClr val="bg1"/>
                </a:solidFill>
              </a:rPr>
              <a:t>2</a:t>
            </a:r>
          </a:p>
        </p:txBody>
      </p:sp>
      <p:sp>
        <p:nvSpPr>
          <p:cNvPr id="26" name="مربع نص 25">
            <a:extLst>
              <a:ext uri="{FF2B5EF4-FFF2-40B4-BE49-F238E27FC236}">
                <a16:creationId xmlns:a16="http://schemas.microsoft.com/office/drawing/2014/main" id="{B0A63619-2782-476D-A0C9-8D4B54D147FF}"/>
              </a:ext>
            </a:extLst>
          </p:cNvPr>
          <p:cNvSpPr txBox="1"/>
          <p:nvPr/>
        </p:nvSpPr>
        <p:spPr>
          <a:xfrm>
            <a:off x="11423551" y="3429000"/>
            <a:ext cx="219075" cy="369332"/>
          </a:xfrm>
          <a:prstGeom prst="rect">
            <a:avLst/>
          </a:prstGeom>
          <a:noFill/>
        </p:spPr>
        <p:txBody>
          <a:bodyPr wrap="square" rtlCol="1">
            <a:spAutoFit/>
          </a:bodyPr>
          <a:lstStyle/>
          <a:p>
            <a:r>
              <a:rPr lang="ar-SA" dirty="0">
                <a:solidFill>
                  <a:schemeClr val="bg1"/>
                </a:solidFill>
              </a:rPr>
              <a:t>3</a:t>
            </a:r>
          </a:p>
        </p:txBody>
      </p:sp>
      <p:sp>
        <p:nvSpPr>
          <p:cNvPr id="33" name="مربع نص 32">
            <a:extLst>
              <a:ext uri="{FF2B5EF4-FFF2-40B4-BE49-F238E27FC236}">
                <a16:creationId xmlns:a16="http://schemas.microsoft.com/office/drawing/2014/main" id="{02AF3222-0D9D-4320-B94A-0485E7D942B6}"/>
              </a:ext>
            </a:extLst>
          </p:cNvPr>
          <p:cNvSpPr txBox="1"/>
          <p:nvPr/>
        </p:nvSpPr>
        <p:spPr>
          <a:xfrm>
            <a:off x="8332786" y="4077928"/>
            <a:ext cx="3050226" cy="320088"/>
          </a:xfrm>
          <a:prstGeom prst="rect">
            <a:avLst/>
          </a:prstGeom>
          <a:noFill/>
        </p:spPr>
        <p:txBody>
          <a:bodyPr wrap="square">
            <a:spAutoFit/>
          </a:bodyPr>
          <a:lstStyle/>
          <a:p>
            <a:pPr marL="0" lvl="0" indent="0" algn="r" defTabSz="711200" rtl="1">
              <a:lnSpc>
                <a:spcPct val="90000"/>
              </a:lnSpc>
              <a:spcBef>
                <a:spcPct val="0"/>
              </a:spcBef>
              <a:spcAft>
                <a:spcPct val="35000"/>
              </a:spcAft>
              <a:buNone/>
            </a:pPr>
            <a:r>
              <a:rPr lang="ar-SA" sz="1600" b="1" kern="1200" dirty="0">
                <a:latin typeface="Cairo" panose="00000500000000000000" pitchFamily="2" charset="-78"/>
                <a:cs typeface="Cairo" panose="00000500000000000000" pitchFamily="2" charset="-78"/>
              </a:rPr>
              <a:t>برنامج الجودة و تطوير الأداء</a:t>
            </a:r>
          </a:p>
        </p:txBody>
      </p:sp>
      <p:pic>
        <p:nvPicPr>
          <p:cNvPr id="4" name="صورة 3" descr="صورة تحتوي على لقطة شاشة, الرسومات, التلون, التصميم&#10;&#10;تم إنشاء الوصف تلقائياً">
            <a:extLst>
              <a:ext uri="{FF2B5EF4-FFF2-40B4-BE49-F238E27FC236}">
                <a16:creationId xmlns:a16="http://schemas.microsoft.com/office/drawing/2014/main" id="{F98CECEE-1019-42D5-8CD8-BA8DBE135559}"/>
              </a:ext>
            </a:extLst>
          </p:cNvPr>
          <p:cNvPicPr>
            <a:picLocks noChangeAspect="1"/>
          </p:cNvPicPr>
          <p:nvPr/>
        </p:nvPicPr>
        <p:blipFill rotWithShape="1">
          <a:blip r:embed="rId6">
            <a:extLst>
              <a:ext uri="{BEBA8EAE-BF5A-486C-A8C5-ECC9F3942E4B}">
                <a14:imgProps xmlns:a14="http://schemas.microsoft.com/office/drawing/2010/main">
                  <a14:imgLayer r:embed="rId4">
                    <a14:imgEffect>
                      <a14:backgroundRemoval t="9980" b="89980" l="7232" r="68485">
                        <a14:foregroundMark x1="66869" y1="60404" x2="68485" y2="63030"/>
                      </a14:backgroundRemoval>
                    </a14:imgEffect>
                  </a14:imgLayer>
                </a14:imgProps>
              </a:ext>
              <a:ext uri="{28A0092B-C50C-407E-A947-70E740481C1C}">
                <a14:useLocalDpi xmlns:a14="http://schemas.microsoft.com/office/drawing/2010/main" val="0"/>
              </a:ext>
            </a:extLst>
          </a:blip>
          <a:srcRect r="27350"/>
          <a:stretch/>
        </p:blipFill>
        <p:spPr>
          <a:xfrm>
            <a:off x="3726162" y="1134019"/>
            <a:ext cx="5113549" cy="6858000"/>
          </a:xfrm>
          <a:prstGeom prst="rect">
            <a:avLst/>
          </a:prstGeom>
        </p:spPr>
      </p:pic>
      <p:sp>
        <p:nvSpPr>
          <p:cNvPr id="29" name="مربع نص 28">
            <a:extLst>
              <a:ext uri="{FF2B5EF4-FFF2-40B4-BE49-F238E27FC236}">
                <a16:creationId xmlns:a16="http://schemas.microsoft.com/office/drawing/2014/main" id="{26C81BF5-6782-448C-AF76-F7650FE8538B}"/>
              </a:ext>
            </a:extLst>
          </p:cNvPr>
          <p:cNvSpPr txBox="1"/>
          <p:nvPr/>
        </p:nvSpPr>
        <p:spPr>
          <a:xfrm>
            <a:off x="7205454" y="3329937"/>
            <a:ext cx="4142661" cy="338554"/>
          </a:xfrm>
          <a:prstGeom prst="rect">
            <a:avLst/>
          </a:prstGeom>
          <a:noFill/>
        </p:spPr>
        <p:txBody>
          <a:bodyPr wrap="square">
            <a:spAutoFit/>
          </a:bodyPr>
          <a:lstStyle/>
          <a:p>
            <a:pPr algn="r"/>
            <a:r>
              <a:rPr lang="ar-SA" sz="1600" b="1" kern="1200" dirty="0">
                <a:latin typeface="Cairo" panose="00000500000000000000" pitchFamily="2" charset="-78"/>
                <a:cs typeface="Cairo" panose="00000500000000000000" pitchFamily="2" charset="-78"/>
              </a:rPr>
              <a:t>برنا مج تطوير الأعمال والتمييز المؤسسي</a:t>
            </a:r>
            <a:endParaRPr lang="ar-SA" sz="1600" dirty="0"/>
          </a:p>
        </p:txBody>
      </p:sp>
      <p:cxnSp>
        <p:nvCxnSpPr>
          <p:cNvPr id="30" name="رابط مستقيم 29">
            <a:extLst>
              <a:ext uri="{FF2B5EF4-FFF2-40B4-BE49-F238E27FC236}">
                <a16:creationId xmlns:a16="http://schemas.microsoft.com/office/drawing/2014/main" id="{CB796087-130F-438C-BB0C-1D13F93BAA80}"/>
              </a:ext>
            </a:extLst>
          </p:cNvPr>
          <p:cNvCxnSpPr>
            <a:cxnSpLocks/>
          </p:cNvCxnSpPr>
          <p:nvPr/>
        </p:nvCxnSpPr>
        <p:spPr>
          <a:xfrm flipH="1">
            <a:off x="8734425" y="5343391"/>
            <a:ext cx="2685209" cy="0"/>
          </a:xfrm>
          <a:prstGeom prst="line">
            <a:avLst/>
          </a:prstGeom>
          <a:ln w="28575">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31" name="مربع نص 30">
            <a:extLst>
              <a:ext uri="{FF2B5EF4-FFF2-40B4-BE49-F238E27FC236}">
                <a16:creationId xmlns:a16="http://schemas.microsoft.com/office/drawing/2014/main" id="{A2213FCB-F2B6-4C93-9580-09B59298A246}"/>
              </a:ext>
            </a:extLst>
          </p:cNvPr>
          <p:cNvSpPr txBox="1"/>
          <p:nvPr/>
        </p:nvSpPr>
        <p:spPr>
          <a:xfrm>
            <a:off x="11419631" y="2607095"/>
            <a:ext cx="219075" cy="369332"/>
          </a:xfrm>
          <a:prstGeom prst="rect">
            <a:avLst/>
          </a:prstGeom>
          <a:noFill/>
        </p:spPr>
        <p:txBody>
          <a:bodyPr wrap="square" rtlCol="1">
            <a:spAutoFit/>
          </a:bodyPr>
          <a:lstStyle/>
          <a:p>
            <a:r>
              <a:rPr lang="ar-SA" dirty="0">
                <a:solidFill>
                  <a:schemeClr val="bg1"/>
                </a:solidFill>
              </a:rPr>
              <a:t>4</a:t>
            </a:r>
          </a:p>
        </p:txBody>
      </p:sp>
    </p:spTree>
    <p:extLst>
      <p:ext uri="{BB962C8B-B14F-4D97-AF65-F5344CB8AC3E}">
        <p14:creationId xmlns:p14="http://schemas.microsoft.com/office/powerpoint/2010/main" val="2455736836"/>
      </p:ext>
    </p:extLst>
  </p:cSld>
  <p:clrMapOvr>
    <a:masterClrMapping/>
  </p:clrMapOvr>
  <p:transition spd="slow" advTm="2952">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TextBox 107">
            <a:extLst>
              <a:ext uri="{FF2B5EF4-FFF2-40B4-BE49-F238E27FC236}">
                <a16:creationId xmlns:a16="http://schemas.microsoft.com/office/drawing/2014/main" id="{C5A52B36-D7A3-4799-8763-8DFC61513036}"/>
              </a:ext>
            </a:extLst>
          </p:cNvPr>
          <p:cNvSpPr txBox="1"/>
          <p:nvPr/>
        </p:nvSpPr>
        <p:spPr>
          <a:xfrm>
            <a:off x="6536437" y="2622686"/>
            <a:ext cx="5608825" cy="2693045"/>
          </a:xfrm>
          <a:prstGeom prst="rect">
            <a:avLst/>
          </a:prstGeom>
          <a:noFill/>
        </p:spPr>
        <p:txBody>
          <a:bodyPr wrap="square">
            <a:spAutoFit/>
          </a:bodyPr>
          <a:lstStyle/>
          <a:p>
            <a:pPr lvl="1" algn="just" rtl="1" eaLnBrk="1" fontAlgn="auto" hangingPunct="1">
              <a:lnSpc>
                <a:spcPct val="150000"/>
              </a:lnSpc>
              <a:spcBef>
                <a:spcPts val="0"/>
              </a:spcBef>
              <a:spcAft>
                <a:spcPts val="0"/>
              </a:spcAft>
              <a:defRPr/>
            </a:pPr>
            <a:r>
              <a:rPr lang="ar-SA" b="1" dirty="0">
                <a:effectLst/>
                <a:latin typeface="Cairo" panose="00000500000000000000" pitchFamily="2" charset="-78"/>
                <a:ea typeface="Calibri" panose="020F0502020204030204" pitchFamily="34" charset="0"/>
                <a:cs typeface="Cairo" panose="00000500000000000000" pitchFamily="2" charset="-78"/>
              </a:rPr>
              <a:t> </a:t>
            </a:r>
            <a:r>
              <a:rPr lang="ar-SA" sz="1600" dirty="0">
                <a:effectLst/>
                <a:latin typeface="Cairo" panose="00000500000000000000" pitchFamily="2" charset="-78"/>
                <a:ea typeface="Calibri" panose="020F0502020204030204" pitchFamily="34" charset="0"/>
                <a:cs typeface="Cairo" panose="00000500000000000000" pitchFamily="2" charset="-78"/>
              </a:rPr>
              <a:t>نقدم لكم خدمات وحلول تخصُّصية لتأسيس وتطوير ممارسات الموارد البشرية الفعّالة والناجحة، بهدف تعزيز قدرة مؤسستك على فهم أعمق لاستراتيجيّات إدارة الموارد البشرية، تعزيزاً لجودة الحياة الوظيفيّة، وذلك عبر أتمتة العمليات للموظفين، من خلال التحوّل الرقمي الذي يواكب أحدث البرامج وصولاً إلى جعل الحياة الوظيفيّة المُحفِّزة للموظفين قابلة للاستدامة.</a:t>
            </a:r>
            <a:endParaRPr lang="en-US" sz="1200" dirty="0">
              <a:solidFill>
                <a:schemeClr val="bg1">
                  <a:lumMod val="65000"/>
                </a:schemeClr>
              </a:solidFill>
              <a:latin typeface="Cairo" panose="00000500000000000000" pitchFamily="2" charset="-78"/>
              <a:cs typeface="Cairo" panose="00000500000000000000" pitchFamily="2" charset="-78"/>
            </a:endParaRPr>
          </a:p>
        </p:txBody>
      </p:sp>
      <p:sp>
        <p:nvSpPr>
          <p:cNvPr id="55" name="TextBox 54">
            <a:extLst>
              <a:ext uri="{FF2B5EF4-FFF2-40B4-BE49-F238E27FC236}">
                <a16:creationId xmlns:a16="http://schemas.microsoft.com/office/drawing/2014/main" id="{06FCB520-2F3D-4878-80B6-BED159890E5B}"/>
              </a:ext>
            </a:extLst>
          </p:cNvPr>
          <p:cNvSpPr txBox="1"/>
          <p:nvPr/>
        </p:nvSpPr>
        <p:spPr>
          <a:xfrm>
            <a:off x="7315344" y="216371"/>
            <a:ext cx="2169185" cy="646331"/>
          </a:xfrm>
          <a:prstGeom prst="rect">
            <a:avLst/>
          </a:prstGeom>
          <a:noFill/>
        </p:spPr>
        <p:txBody>
          <a:bodyPr wrap="none">
            <a:spAutoFit/>
          </a:bodyPr>
          <a:lstStyle/>
          <a:p>
            <a:pPr algn="ctr" eaLnBrk="1" fontAlgn="auto" hangingPunct="1">
              <a:spcBef>
                <a:spcPts val="0"/>
              </a:spcBef>
              <a:spcAft>
                <a:spcPts val="0"/>
              </a:spcAft>
              <a:defRPr/>
            </a:pPr>
            <a:r>
              <a:rPr lang="ar-SA" sz="3600" b="1" dirty="0">
                <a:solidFill>
                  <a:schemeClr val="tx1">
                    <a:lumMod val="50000"/>
                    <a:lumOff val="50000"/>
                  </a:schemeClr>
                </a:solidFill>
                <a:latin typeface="Cairo" panose="00000500000000000000" pitchFamily="2" charset="-78"/>
                <a:cs typeface="Cairo" panose="00000500000000000000" pitchFamily="2" charset="-78"/>
              </a:rPr>
              <a:t>نقدم</a:t>
            </a:r>
            <a:r>
              <a:rPr lang="id-ID" sz="3600" b="1" dirty="0">
                <a:solidFill>
                  <a:schemeClr val="tx1">
                    <a:lumMod val="65000"/>
                    <a:lumOff val="35000"/>
                  </a:schemeClr>
                </a:solidFill>
                <a:latin typeface="Cairo" panose="00000500000000000000" pitchFamily="2" charset="-78"/>
                <a:cs typeface="Cairo" panose="00000500000000000000" pitchFamily="2" charset="-78"/>
              </a:rPr>
              <a:t> </a:t>
            </a:r>
            <a:r>
              <a:rPr lang="ar-SA" sz="3600" b="1" dirty="0">
                <a:solidFill>
                  <a:schemeClr val="accent1"/>
                </a:solidFill>
                <a:latin typeface="Cairo" panose="00000500000000000000" pitchFamily="2" charset="-78"/>
                <a:cs typeface="Cairo" panose="00000500000000000000" pitchFamily="2" charset="-78"/>
              </a:rPr>
              <a:t>ماذا</a:t>
            </a:r>
            <a:endParaRPr lang="en-US" sz="3600" b="1" dirty="0">
              <a:solidFill>
                <a:schemeClr val="accent1"/>
              </a:solidFill>
              <a:latin typeface="Cairo" panose="00000500000000000000" pitchFamily="2" charset="-78"/>
              <a:cs typeface="Cairo" panose="00000500000000000000" pitchFamily="2" charset="-78"/>
            </a:endParaRPr>
          </a:p>
        </p:txBody>
      </p:sp>
      <p:sp>
        <p:nvSpPr>
          <p:cNvPr id="58" name="TextBox 57">
            <a:extLst>
              <a:ext uri="{FF2B5EF4-FFF2-40B4-BE49-F238E27FC236}">
                <a16:creationId xmlns:a16="http://schemas.microsoft.com/office/drawing/2014/main" id="{03254B41-D76E-4609-A505-793255D732A0}"/>
              </a:ext>
            </a:extLst>
          </p:cNvPr>
          <p:cNvSpPr txBox="1"/>
          <p:nvPr/>
        </p:nvSpPr>
        <p:spPr>
          <a:xfrm>
            <a:off x="5488329" y="1130193"/>
            <a:ext cx="6396303" cy="461665"/>
          </a:xfrm>
          <a:prstGeom prst="rect">
            <a:avLst/>
          </a:prstGeom>
          <a:noFill/>
        </p:spPr>
        <p:txBody>
          <a:bodyPr wrap="none">
            <a:spAutoFit/>
          </a:bodyPr>
          <a:lstStyle/>
          <a:p>
            <a:pPr algn="ctr" eaLnBrk="1" fontAlgn="auto" hangingPunct="1">
              <a:spcBef>
                <a:spcPts val="0"/>
              </a:spcBef>
              <a:spcAft>
                <a:spcPts val="0"/>
              </a:spcAft>
              <a:defRPr/>
            </a:pPr>
            <a:r>
              <a:rPr lang="ar-SA" sz="2400" b="1" dirty="0">
                <a:solidFill>
                  <a:srgbClr val="2E74B5"/>
                </a:solidFill>
                <a:effectLst/>
                <a:ea typeface="Calibri" panose="020F0502020204030204" pitchFamily="34" charset="0"/>
                <a:cs typeface="Cairo" panose="00000500000000000000" pitchFamily="2" charset="-78"/>
              </a:rPr>
              <a:t>برامج مُخصّصة لتطوير جودة الحياة المؤسسية </a:t>
            </a:r>
            <a:endParaRPr lang="en-US" sz="1200" b="1" dirty="0">
              <a:solidFill>
                <a:schemeClr val="bg1">
                  <a:lumMod val="65000"/>
                </a:schemeClr>
              </a:solidFill>
              <a:latin typeface="+mn-lt"/>
            </a:endParaRPr>
          </a:p>
        </p:txBody>
      </p:sp>
      <p:sp>
        <p:nvSpPr>
          <p:cNvPr id="60" name="Rectangle 59">
            <a:extLst>
              <a:ext uri="{FF2B5EF4-FFF2-40B4-BE49-F238E27FC236}">
                <a16:creationId xmlns:a16="http://schemas.microsoft.com/office/drawing/2014/main" id="{52D5468E-7AA4-46FD-9EB9-FF4503CB9068}"/>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08</a:t>
            </a:r>
          </a:p>
        </p:txBody>
      </p:sp>
      <p:sp>
        <p:nvSpPr>
          <p:cNvPr id="39" name="TextBox 38">
            <a:extLst>
              <a:ext uri="{FF2B5EF4-FFF2-40B4-BE49-F238E27FC236}">
                <a16:creationId xmlns:a16="http://schemas.microsoft.com/office/drawing/2014/main" id="{545B39F6-624D-40CB-BF67-6389EC848977}"/>
              </a:ext>
            </a:extLst>
          </p:cNvPr>
          <p:cNvSpPr txBox="1"/>
          <p:nvPr/>
        </p:nvSpPr>
        <p:spPr>
          <a:xfrm>
            <a:off x="5711567" y="5522824"/>
            <a:ext cx="2590800" cy="1447800"/>
          </a:xfrm>
          <a:prstGeom prst="rect">
            <a:avLst/>
          </a:prstGeom>
          <a:noFill/>
        </p:spPr>
        <p:txBody>
          <a:bodyPr>
            <a:spAutoFit/>
          </a:bodyPr>
          <a:lstStyle/>
          <a:p>
            <a:pPr algn="ctr" eaLnBrk="1" fontAlgn="auto" hangingPunct="1">
              <a:spcBef>
                <a:spcPts val="0"/>
              </a:spcBef>
              <a:spcAft>
                <a:spcPts val="0"/>
              </a:spcAft>
              <a:defRPr/>
            </a:pPr>
            <a:r>
              <a:rPr lang="en-US" sz="8800" dirty="0">
                <a:solidFill>
                  <a:schemeClr val="bg1">
                    <a:lumMod val="95000"/>
                  </a:schemeClr>
                </a:solidFill>
                <a:latin typeface="Freestyle Script" panose="030804020302050B0404" pitchFamily="66" charset="0"/>
              </a:rPr>
              <a:t>hdac</a:t>
            </a:r>
            <a:endParaRPr lang="en-GB" sz="8800" dirty="0">
              <a:solidFill>
                <a:schemeClr val="bg1">
                  <a:lumMod val="95000"/>
                </a:schemeClr>
              </a:solidFill>
              <a:latin typeface="Freestyle Script" panose="030804020302050B0404" pitchFamily="66" charset="0"/>
            </a:endParaRPr>
          </a:p>
        </p:txBody>
      </p:sp>
      <p:sp>
        <p:nvSpPr>
          <p:cNvPr id="41" name="TextBox 14">
            <a:extLst>
              <a:ext uri="{FF2B5EF4-FFF2-40B4-BE49-F238E27FC236}">
                <a16:creationId xmlns:a16="http://schemas.microsoft.com/office/drawing/2014/main" id="{CC0F73DF-9A67-4788-8530-F903B99B4CA5}"/>
              </a:ext>
            </a:extLst>
          </p:cNvPr>
          <p:cNvSpPr txBox="1"/>
          <p:nvPr/>
        </p:nvSpPr>
        <p:spPr>
          <a:xfrm>
            <a:off x="6453202" y="1854589"/>
            <a:ext cx="5276944" cy="461665"/>
          </a:xfrm>
          <a:prstGeom prst="rect">
            <a:avLst/>
          </a:prstGeom>
          <a:solidFill>
            <a:schemeClr val="bg1"/>
          </a:solidFill>
          <a:effectLst>
            <a:outerShdw blurRad="215900" dist="38100" dir="5400000" algn="t" rotWithShape="0">
              <a:prstClr val="black">
                <a:alpha val="40000"/>
              </a:prstClr>
            </a:outerShdw>
          </a:effectLst>
        </p:spPr>
        <p:txBody>
          <a:bodyPr wrap="square">
            <a:spAutoFit/>
          </a:bodyPr>
          <a:lstStyle/>
          <a:p>
            <a:pPr lvl="1" algn="r" eaLnBrk="1" fontAlgn="auto" hangingPunct="1">
              <a:spcBef>
                <a:spcPts val="0"/>
              </a:spcBef>
              <a:spcAft>
                <a:spcPts val="0"/>
              </a:spcAft>
              <a:defRPr/>
            </a:pPr>
            <a:r>
              <a:rPr lang="ar-SA" sz="2400" b="1" dirty="0">
                <a:solidFill>
                  <a:schemeClr val="accent1">
                    <a:lumMod val="60000"/>
                    <a:lumOff val="40000"/>
                  </a:schemeClr>
                </a:solidFill>
                <a:latin typeface="Cairo" panose="00000500000000000000" pitchFamily="2" charset="-78"/>
                <a:cs typeface="Cairo" panose="00000500000000000000" pitchFamily="2" charset="-78"/>
              </a:rPr>
              <a:t>1. برنامج </a:t>
            </a:r>
            <a:r>
              <a:rPr lang="ar-SA" sz="2400" b="1" dirty="0">
                <a:solidFill>
                  <a:schemeClr val="bg1">
                    <a:lumMod val="50000"/>
                  </a:schemeClr>
                </a:solidFill>
                <a:latin typeface="Cairo" panose="00000500000000000000" pitchFamily="2" charset="-78"/>
                <a:cs typeface="Cairo" panose="00000500000000000000" pitchFamily="2" charset="-78"/>
              </a:rPr>
              <a:t>تطوير الموارد البشرية</a:t>
            </a:r>
            <a:endParaRPr lang="en-US" sz="2400" b="1" dirty="0">
              <a:solidFill>
                <a:schemeClr val="bg1">
                  <a:lumMod val="50000"/>
                </a:schemeClr>
              </a:solidFill>
              <a:latin typeface="Cairo" panose="00000500000000000000" pitchFamily="2" charset="-78"/>
              <a:cs typeface="Cairo" panose="00000500000000000000" pitchFamily="2" charset="-78"/>
            </a:endParaRPr>
          </a:p>
        </p:txBody>
      </p:sp>
      <p:sp>
        <p:nvSpPr>
          <p:cNvPr id="46" name="Rectangle 19">
            <a:extLst>
              <a:ext uri="{FF2B5EF4-FFF2-40B4-BE49-F238E27FC236}">
                <a16:creationId xmlns:a16="http://schemas.microsoft.com/office/drawing/2014/main" id="{D1C36FE2-95D2-4EC9-9C37-59E497BF3446}"/>
              </a:ext>
            </a:extLst>
          </p:cNvPr>
          <p:cNvSpPr/>
          <p:nvPr/>
        </p:nvSpPr>
        <p:spPr>
          <a:xfrm>
            <a:off x="8495846" y="93992"/>
            <a:ext cx="1383846" cy="897807"/>
          </a:xfrm>
          <a:prstGeom prst="rect">
            <a:avLst/>
          </a:prstGeom>
          <a:noFill/>
          <a:ln w="5715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eaLnBrk="1" fontAlgn="auto" hangingPunct="1">
              <a:spcBef>
                <a:spcPts val="0"/>
              </a:spcBef>
              <a:spcAft>
                <a:spcPts val="0"/>
              </a:spcAft>
            </a:pPr>
            <a:endParaRPr lang="en-US"/>
          </a:p>
        </p:txBody>
      </p:sp>
      <p:pic>
        <p:nvPicPr>
          <p:cNvPr id="43" name="صورة 42" descr="صورة تحتوي على شعار&#10;&#10;تم إنشاء الوصف تلقائياً">
            <a:extLst>
              <a:ext uri="{FF2B5EF4-FFF2-40B4-BE49-F238E27FC236}">
                <a16:creationId xmlns:a16="http://schemas.microsoft.com/office/drawing/2014/main" id="{12506B3C-4B3D-4912-988C-ABBB6FAFCDB3}"/>
              </a:ext>
            </a:extLst>
          </p:cNvPr>
          <p:cNvPicPr>
            <a:picLocks noChangeAspect="1"/>
          </p:cNvPicPr>
          <p:nvPr/>
        </p:nvPicPr>
        <p:blipFill rotWithShape="1">
          <a:blip r:embed="rId2">
            <a:extLst>
              <a:ext uri="{28A0092B-C50C-407E-A947-70E740481C1C}">
                <a14:useLocalDpi xmlns:a14="http://schemas.microsoft.com/office/drawing/2010/main" val="0"/>
              </a:ext>
            </a:extLst>
          </a:blip>
          <a:srcRect b="31240"/>
          <a:stretch/>
        </p:blipFill>
        <p:spPr>
          <a:xfrm>
            <a:off x="243359" y="5840413"/>
            <a:ext cx="2605501" cy="836847"/>
          </a:xfrm>
          <a:prstGeom prst="rect">
            <a:avLst/>
          </a:prstGeom>
        </p:spPr>
      </p:pic>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36EFFFB9-C8AA-4239-B0DB-462F94EFA429}"/>
              </a:ext>
            </a:extLst>
          </p:cNvPr>
          <p:cNvSpPr txBox="1"/>
          <p:nvPr/>
        </p:nvSpPr>
        <p:spPr>
          <a:xfrm>
            <a:off x="2474259" y="470842"/>
            <a:ext cx="5276944" cy="461665"/>
          </a:xfrm>
          <a:prstGeom prst="rect">
            <a:avLst/>
          </a:prstGeom>
          <a:solidFill>
            <a:schemeClr val="bg1"/>
          </a:solidFill>
          <a:effectLst>
            <a:outerShdw blurRad="215900" dist="38100" dir="5400000" algn="t" rotWithShape="0">
              <a:prstClr val="black">
                <a:alpha val="40000"/>
              </a:prstClr>
            </a:outerShdw>
          </a:effectLst>
        </p:spPr>
        <p:txBody>
          <a:bodyPr wrap="square">
            <a:spAutoFit/>
          </a:bodyPr>
          <a:lstStyle/>
          <a:p>
            <a:pPr lvl="1" algn="r" eaLnBrk="1" fontAlgn="auto" hangingPunct="1">
              <a:spcBef>
                <a:spcPts val="0"/>
              </a:spcBef>
              <a:spcAft>
                <a:spcPts val="0"/>
              </a:spcAft>
              <a:defRPr/>
            </a:pPr>
            <a:r>
              <a:rPr lang="ar-SA" sz="2400" dirty="0">
                <a:solidFill>
                  <a:schemeClr val="bg1">
                    <a:lumMod val="50000"/>
                  </a:schemeClr>
                </a:solidFill>
                <a:latin typeface="Berlin Sans FB" panose="020E0602020502020306" pitchFamily="34" charset="0"/>
              </a:rPr>
              <a:t> 	</a:t>
            </a:r>
            <a:r>
              <a:rPr lang="ar-SA" sz="2400" b="1" dirty="0">
                <a:solidFill>
                  <a:schemeClr val="accent1">
                    <a:lumMod val="60000"/>
                    <a:lumOff val="40000"/>
                  </a:schemeClr>
                </a:solidFill>
                <a:latin typeface="Cairo" panose="00000500000000000000" pitchFamily="2" charset="-78"/>
                <a:cs typeface="Cairo" panose="00000500000000000000" pitchFamily="2" charset="-78"/>
              </a:rPr>
              <a:t>2. برنامج </a:t>
            </a:r>
            <a:r>
              <a:rPr lang="ar-SA" sz="2400" b="1" dirty="0">
                <a:solidFill>
                  <a:schemeClr val="bg1">
                    <a:lumMod val="50000"/>
                  </a:schemeClr>
                </a:solidFill>
                <a:latin typeface="Cairo" panose="00000500000000000000" pitchFamily="2" charset="-78"/>
                <a:cs typeface="Cairo" panose="00000500000000000000" pitchFamily="2" charset="-78"/>
              </a:rPr>
              <a:t>الجودة وتطوير الأداء</a:t>
            </a:r>
            <a:endParaRPr lang="en-US" sz="2400" b="1" dirty="0">
              <a:solidFill>
                <a:schemeClr val="bg1">
                  <a:lumMod val="50000"/>
                </a:schemeClr>
              </a:solidFill>
              <a:latin typeface="Cairo" panose="00000500000000000000" pitchFamily="2" charset="-78"/>
              <a:cs typeface="Cairo" panose="00000500000000000000" pitchFamily="2" charset="-78"/>
            </a:endParaRPr>
          </a:p>
        </p:txBody>
      </p:sp>
      <p:sp>
        <p:nvSpPr>
          <p:cNvPr id="22" name="Rectangle 21">
            <a:extLst>
              <a:ext uri="{FF2B5EF4-FFF2-40B4-BE49-F238E27FC236}">
                <a16:creationId xmlns:a16="http://schemas.microsoft.com/office/drawing/2014/main" id="{910D6878-A99C-4C1D-B45D-214472A788CC}"/>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09</a:t>
            </a:r>
          </a:p>
        </p:txBody>
      </p:sp>
      <p:sp>
        <p:nvSpPr>
          <p:cNvPr id="23" name="TextBox 33">
            <a:extLst>
              <a:ext uri="{FF2B5EF4-FFF2-40B4-BE49-F238E27FC236}">
                <a16:creationId xmlns:a16="http://schemas.microsoft.com/office/drawing/2014/main" id="{00977117-7F88-42F4-8A61-B4152E9930CB}"/>
              </a:ext>
            </a:extLst>
          </p:cNvPr>
          <p:cNvSpPr txBox="1"/>
          <p:nvPr/>
        </p:nvSpPr>
        <p:spPr>
          <a:xfrm>
            <a:off x="150960" y="1453798"/>
            <a:ext cx="6857612" cy="2728311"/>
          </a:xfrm>
          <a:prstGeom prst="rect">
            <a:avLst/>
          </a:prstGeom>
          <a:noFill/>
        </p:spPr>
        <p:txBody>
          <a:bodyPr wrap="square">
            <a:spAutoFit/>
          </a:bodyPr>
          <a:lstStyle/>
          <a:p>
            <a:pPr marL="773430" algn="just" rtl="1">
              <a:spcBef>
                <a:spcPts val="1200"/>
              </a:spcBef>
              <a:spcAft>
                <a:spcPts val="1200"/>
              </a:spcAft>
            </a:pPr>
            <a:endParaRPr lang="en-US" sz="100" dirty="0">
              <a:effectLst/>
              <a:uFill>
                <a:solidFill>
                  <a:srgbClr val="FF0000"/>
                </a:solidFill>
              </a:uFill>
              <a:latin typeface="Cairo" panose="00000500000000000000" pitchFamily="2" charset="-78"/>
              <a:ea typeface="Calibri" panose="020F0502020204030204" pitchFamily="34" charset="0"/>
              <a:cs typeface="Cairo" panose="00000500000000000000" pitchFamily="2" charset="-78"/>
            </a:endParaRPr>
          </a:p>
          <a:p>
            <a:pPr marL="683260" algn="r" rtl="1">
              <a:lnSpc>
                <a:spcPct val="150000"/>
              </a:lnSpc>
              <a:spcAft>
                <a:spcPts val="800"/>
              </a:spcAft>
            </a:pPr>
            <a:r>
              <a:rPr lang="ar-SA" sz="1600" dirty="0">
                <a:effectLst/>
                <a:latin typeface="Cairo" panose="00000500000000000000" pitchFamily="2" charset="-78"/>
                <a:ea typeface="Calibri" panose="020F0502020204030204" pitchFamily="34" charset="0"/>
                <a:cs typeface="Cairo" panose="00000500000000000000" pitchFamily="2" charset="-78"/>
              </a:rPr>
              <a:t>  إعداد نظام إدارة الجودة، وتأهيل المنظّمة للحصول على الشهادات الدوليّة في الجودة، بالإضافة إلى تأهيل فِرَق العمل لتطبيق نُظُم الجودة المختلفة وتحسينها بشكل مستمر. كل ذلك، جنباً إلى جنب مع أتمتة جميع العمليات والإجراءات، بالإضافة إلى تطبيقات رقميّة تضمن تحقيق الجودة، ومتابعة العمليات داخل المؤسسة، للوصول بمؤسستك إلى مرحلة تتميّز فيها، وتصبح قادرة على المنافسة بنجاح في السوق. </a:t>
            </a:r>
            <a:endParaRPr lang="en-US" sz="1600" dirty="0">
              <a:effectLst/>
              <a:latin typeface="Cairo" panose="00000500000000000000" pitchFamily="2" charset="-78"/>
              <a:ea typeface="Calibri" panose="020F0502020204030204" pitchFamily="34" charset="0"/>
              <a:cs typeface="Cairo" panose="00000500000000000000" pitchFamily="2" charset="-78"/>
            </a:endParaRPr>
          </a:p>
          <a:p>
            <a:pPr algn="ctr" eaLnBrk="1" fontAlgn="auto" hangingPunct="1">
              <a:lnSpc>
                <a:spcPct val="150000"/>
              </a:lnSpc>
              <a:spcBef>
                <a:spcPts val="0"/>
              </a:spcBef>
              <a:spcAft>
                <a:spcPts val="0"/>
              </a:spcAft>
              <a:defRPr/>
            </a:pPr>
            <a:r>
              <a:rPr lang="en-US" sz="700" dirty="0">
                <a:solidFill>
                  <a:schemeClr val="bg1">
                    <a:lumMod val="50000"/>
                  </a:schemeClr>
                </a:solidFill>
                <a:latin typeface="Cairo" panose="00000500000000000000" pitchFamily="2" charset="-78"/>
                <a:cs typeface="Cairo" panose="00000500000000000000" pitchFamily="2" charset="-78"/>
              </a:rPr>
              <a:t>.</a:t>
            </a:r>
          </a:p>
        </p:txBody>
      </p:sp>
      <p:pic>
        <p:nvPicPr>
          <p:cNvPr id="18" name="صورة 17" descr="صورة تحتوي على شعار&#10;&#10;تم إنشاء الوصف تلقائياً">
            <a:extLst>
              <a:ext uri="{FF2B5EF4-FFF2-40B4-BE49-F238E27FC236}">
                <a16:creationId xmlns:a16="http://schemas.microsoft.com/office/drawing/2014/main" id="{A45DCFF2-813D-4CBC-9CBA-6009EF71ADF5}"/>
              </a:ext>
            </a:extLst>
          </p:cNvPr>
          <p:cNvPicPr>
            <a:picLocks noChangeAspect="1"/>
          </p:cNvPicPr>
          <p:nvPr/>
        </p:nvPicPr>
        <p:blipFill rotWithShape="1">
          <a:blip r:embed="rId2">
            <a:extLst>
              <a:ext uri="{28A0092B-C50C-407E-A947-70E740481C1C}">
                <a14:useLocalDpi xmlns:a14="http://schemas.microsoft.com/office/drawing/2010/main" val="0"/>
              </a:ext>
            </a:extLst>
          </a:blip>
          <a:srcRect b="31240"/>
          <a:stretch/>
        </p:blipFill>
        <p:spPr>
          <a:xfrm>
            <a:off x="243359" y="5840413"/>
            <a:ext cx="2605501" cy="836847"/>
          </a:xfrm>
          <a:prstGeom prst="rect">
            <a:avLst/>
          </a:prstGeom>
        </p:spPr>
      </p:pic>
    </p:spTree>
    <p:extLst>
      <p:ext uri="{BB962C8B-B14F-4D97-AF65-F5344CB8AC3E}">
        <p14:creationId xmlns:p14="http://schemas.microsoft.com/office/powerpoint/2010/main" val="105539738"/>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1AFB3DC-F16F-47E8-B44E-34A1B733049B}"/>
              </a:ext>
            </a:extLst>
          </p:cNvPr>
          <p:cNvCxnSpPr>
            <a:cxnSpLocks/>
          </p:cNvCxnSpPr>
          <p:nvPr/>
        </p:nvCxnSpPr>
        <p:spPr>
          <a:xfrm flipV="1">
            <a:off x="9702800" y="295275"/>
            <a:ext cx="2757488" cy="812800"/>
          </a:xfrm>
          <a:prstGeom prst="line">
            <a:avLst/>
          </a:prstGeom>
          <a:ln w="444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266A09C-FB6E-43D4-9B3B-D613A7CF75AA}"/>
              </a:ext>
            </a:extLst>
          </p:cNvPr>
          <p:cNvCxnSpPr>
            <a:cxnSpLocks/>
          </p:cNvCxnSpPr>
          <p:nvPr/>
        </p:nvCxnSpPr>
        <p:spPr>
          <a:xfrm flipV="1">
            <a:off x="9855200" y="354013"/>
            <a:ext cx="2757488" cy="812800"/>
          </a:xfrm>
          <a:prstGeom prst="line">
            <a:avLst/>
          </a:prstGeom>
          <a:ln w="2222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7AC9261-3003-4486-A384-F80F9CD17954}"/>
              </a:ext>
            </a:extLst>
          </p:cNvPr>
          <p:cNvCxnSpPr>
            <a:cxnSpLocks/>
          </p:cNvCxnSpPr>
          <p:nvPr/>
        </p:nvCxnSpPr>
        <p:spPr>
          <a:xfrm flipV="1">
            <a:off x="6739079" y="4591402"/>
            <a:ext cx="2755900" cy="812800"/>
          </a:xfrm>
          <a:prstGeom prst="line">
            <a:avLst/>
          </a:prstGeom>
          <a:ln w="444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0A0C88D-57C3-45AB-A396-E4566151EB63}"/>
              </a:ext>
            </a:extLst>
          </p:cNvPr>
          <p:cNvCxnSpPr>
            <a:cxnSpLocks/>
          </p:cNvCxnSpPr>
          <p:nvPr/>
        </p:nvCxnSpPr>
        <p:spPr>
          <a:xfrm flipV="1">
            <a:off x="6791484" y="4639378"/>
            <a:ext cx="2755900" cy="814388"/>
          </a:xfrm>
          <a:prstGeom prst="line">
            <a:avLst/>
          </a:prstGeom>
          <a:ln w="22225">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6EFFFB9-C8AA-4239-B0DB-462F94EFA429}"/>
              </a:ext>
            </a:extLst>
          </p:cNvPr>
          <p:cNvSpPr txBox="1"/>
          <p:nvPr/>
        </p:nvSpPr>
        <p:spPr>
          <a:xfrm>
            <a:off x="431492" y="646410"/>
            <a:ext cx="7332103" cy="461665"/>
          </a:xfrm>
          <a:prstGeom prst="rect">
            <a:avLst/>
          </a:prstGeom>
          <a:solidFill>
            <a:schemeClr val="bg1"/>
          </a:solidFill>
          <a:effectLst>
            <a:outerShdw blurRad="215900" dist="38100" dir="5400000" algn="t" rotWithShape="0">
              <a:prstClr val="black">
                <a:alpha val="40000"/>
              </a:prstClr>
            </a:outerShdw>
          </a:effectLst>
        </p:spPr>
        <p:txBody>
          <a:bodyPr wrap="square">
            <a:spAutoFit/>
          </a:bodyPr>
          <a:lstStyle/>
          <a:p>
            <a:pPr lvl="1" algn="r" eaLnBrk="1" fontAlgn="auto" hangingPunct="1">
              <a:spcBef>
                <a:spcPts val="0"/>
              </a:spcBef>
              <a:spcAft>
                <a:spcPts val="0"/>
              </a:spcAft>
              <a:defRPr/>
            </a:pPr>
            <a:r>
              <a:rPr lang="ar-SA" sz="2400" dirty="0">
                <a:solidFill>
                  <a:schemeClr val="bg1">
                    <a:lumMod val="50000"/>
                  </a:schemeClr>
                </a:solidFill>
                <a:latin typeface="Berlin Sans FB" panose="020E0602020502020306" pitchFamily="34" charset="0"/>
              </a:rPr>
              <a:t> 	</a:t>
            </a:r>
            <a:r>
              <a:rPr lang="ar-SA" sz="2400" b="1" dirty="0">
                <a:solidFill>
                  <a:schemeClr val="accent1">
                    <a:lumMod val="60000"/>
                    <a:lumOff val="40000"/>
                  </a:schemeClr>
                </a:solidFill>
                <a:latin typeface="Cairo" panose="00000500000000000000" pitchFamily="2" charset="-78"/>
                <a:cs typeface="Cairo" panose="00000500000000000000" pitchFamily="2" charset="-78"/>
              </a:rPr>
              <a:t>3. برنامج </a:t>
            </a:r>
            <a:r>
              <a:rPr lang="ar-SA" sz="2400" b="1" dirty="0">
                <a:solidFill>
                  <a:schemeClr val="bg1">
                    <a:lumMod val="50000"/>
                  </a:schemeClr>
                </a:solidFill>
                <a:latin typeface="Cairo" panose="00000500000000000000" pitchFamily="2" charset="-78"/>
                <a:cs typeface="Cairo" panose="00000500000000000000" pitchFamily="2" charset="-78"/>
              </a:rPr>
              <a:t>تطوير الأعمال والتمييز المؤسسي</a:t>
            </a:r>
            <a:endParaRPr lang="en-US" sz="2400" b="1" dirty="0">
              <a:solidFill>
                <a:schemeClr val="bg1">
                  <a:lumMod val="50000"/>
                </a:schemeClr>
              </a:solidFill>
              <a:latin typeface="Cairo" panose="00000500000000000000" pitchFamily="2" charset="-78"/>
              <a:cs typeface="Cairo" panose="00000500000000000000" pitchFamily="2" charset="-78"/>
            </a:endParaRPr>
          </a:p>
        </p:txBody>
      </p:sp>
      <p:sp>
        <p:nvSpPr>
          <p:cNvPr id="22" name="Rectangle 21">
            <a:extLst>
              <a:ext uri="{FF2B5EF4-FFF2-40B4-BE49-F238E27FC236}">
                <a16:creationId xmlns:a16="http://schemas.microsoft.com/office/drawing/2014/main" id="{910D6878-A99C-4C1D-B45D-214472A788CC}"/>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09</a:t>
            </a:r>
          </a:p>
        </p:txBody>
      </p:sp>
      <p:sp>
        <p:nvSpPr>
          <p:cNvPr id="23" name="TextBox 33">
            <a:extLst>
              <a:ext uri="{FF2B5EF4-FFF2-40B4-BE49-F238E27FC236}">
                <a16:creationId xmlns:a16="http://schemas.microsoft.com/office/drawing/2014/main" id="{00977117-7F88-42F4-8A61-B4152E9930CB}"/>
              </a:ext>
            </a:extLst>
          </p:cNvPr>
          <p:cNvSpPr txBox="1"/>
          <p:nvPr/>
        </p:nvSpPr>
        <p:spPr>
          <a:xfrm>
            <a:off x="469715" y="1439509"/>
            <a:ext cx="6301808" cy="2646878"/>
          </a:xfrm>
          <a:prstGeom prst="rect">
            <a:avLst/>
          </a:prstGeom>
          <a:noFill/>
        </p:spPr>
        <p:txBody>
          <a:bodyPr wrap="square">
            <a:spAutoFit/>
          </a:bodyPr>
          <a:lstStyle/>
          <a:p>
            <a:pPr marL="457200" algn="just" rtl="1">
              <a:lnSpc>
                <a:spcPct val="150000"/>
              </a:lnSpc>
              <a:spcBef>
                <a:spcPts val="1200"/>
              </a:spcBef>
              <a:spcAft>
                <a:spcPts val="1200"/>
              </a:spcAft>
            </a:pPr>
            <a:r>
              <a:rPr lang="ar-SA" sz="1600" dirty="0">
                <a:effectLst/>
                <a:uFill>
                  <a:solidFill>
                    <a:srgbClr val="FF0000"/>
                  </a:solidFill>
                </a:uFill>
                <a:latin typeface="Cairo" panose="00000500000000000000" pitchFamily="2" charset="-78"/>
                <a:ea typeface="Calibri" panose="020F0502020204030204" pitchFamily="34" charset="0"/>
                <a:cs typeface="Cairo" panose="00000500000000000000" pitchFamily="2" charset="-78"/>
              </a:rPr>
              <a:t>دراسة حالة المؤسسة وعناصر قوتها، وفرص المنافسة، والمخاطر المحتملة، وإدارة الأولويات، وبناء الخطة الاستراتيجية، جنباً إلى جنب مع دراسة السوق، والجدوى الماليّة، وبيان متطلبات تحقيق المسؤولية الاجتماعية والبيئية، والضمانات القانونيّة، وتقييم المشاريع والفعاليات، وخدمات قواعد البيانات المرتبطة بإنشاء وإدخال وتنظيم وإدارة البيانات إحصائيّاً، واستخراج تقارير تَهُم متّخذي القرار في المؤسسة.</a:t>
            </a:r>
          </a:p>
        </p:txBody>
      </p:sp>
      <p:pic>
        <p:nvPicPr>
          <p:cNvPr id="16" name="صورة 15" descr="صورة تحتوي على شعار&#10;&#10;تم إنشاء الوصف تلقائياً">
            <a:extLst>
              <a:ext uri="{FF2B5EF4-FFF2-40B4-BE49-F238E27FC236}">
                <a16:creationId xmlns:a16="http://schemas.microsoft.com/office/drawing/2014/main" id="{097B1608-A342-468D-AB14-DBBCBE132199}"/>
              </a:ext>
            </a:extLst>
          </p:cNvPr>
          <p:cNvPicPr>
            <a:picLocks noChangeAspect="1"/>
          </p:cNvPicPr>
          <p:nvPr/>
        </p:nvPicPr>
        <p:blipFill rotWithShape="1">
          <a:blip r:embed="rId2">
            <a:alphaModFix/>
            <a:extLst>
              <a:ext uri="{BEBA8EAE-BF5A-486C-A8C5-ECC9F3942E4B}">
                <a14:imgProps xmlns:a14="http://schemas.microsoft.com/office/drawing/2010/main">
                  <a14:imgLayer r:embed="rId3">
                    <a14:imgEffect>
                      <a14:backgroundRemoval t="6873" b="66098" l="75756" r="97385">
                        <a14:foregroundMark x1="77144" y1="41328" x2="77144" y2="41328"/>
                        <a14:foregroundMark x1="77144" y1="41006" x2="77303" y2="37362"/>
                        <a14:foregroundMark x1="78394" y1="31734" x2="78394" y2="31734"/>
                        <a14:foregroundMark x1="81783" y1="29751" x2="81783" y2="29751"/>
                        <a14:foregroundMark x1="82715" y1="28782" x2="82715" y2="28782"/>
                        <a14:foregroundMark x1="85490" y1="25461" x2="85490" y2="25461"/>
                        <a14:foregroundMark x1="88560" y1="28782" x2="88560" y2="28782"/>
                        <a14:foregroundMark x1="92586" y1="31411" x2="92586" y2="31411"/>
                        <a14:foregroundMark x1="93496" y1="39668" x2="93496" y2="39668"/>
                        <a14:foregroundMark x1="95360" y1="46264" x2="95360" y2="46264"/>
                        <a14:foregroundMark x1="93814" y1="52537" x2="93814" y2="52537"/>
                        <a14:foregroundMark x1="91949" y1="60148" x2="91949" y2="60148"/>
                        <a14:foregroundMark x1="88106" y1="62777" x2="88106" y2="62777"/>
                        <a14:foregroundMark x1="81942" y1="60793" x2="81942" y2="60793"/>
                        <a14:foregroundMark x1="85331" y1="66098" x2="85331" y2="66098"/>
                        <a14:foregroundMark x1="78531" y1="60148" x2="78531" y2="60148"/>
                        <a14:foregroundMark x1="75756" y1="44649" x2="75756" y2="44649"/>
                        <a14:foregroundMark x1="78235" y1="53552" x2="78235" y2="53552"/>
                        <a14:foregroundMark x1="78736" y1="47048" x2="78736" y2="47048"/>
                        <a14:foregroundMark x1="79259" y1="38653" x2="79259" y2="38653"/>
                        <a14:foregroundMark x1="79259" y1="38653" x2="79054" y2="41559"/>
                        <a14:backgroundMark x1="74369" y1="57196" x2="74369" y2="57196"/>
                        <a14:backgroundMark x1="74369" y1="57196" x2="74369" y2="57196"/>
                        <a14:backgroundMark x1="75756" y1="55535" x2="75756" y2="55535"/>
                        <a14:backgroundMark x1="75756" y1="55535" x2="75756" y2="58164"/>
                        <a14:backgroundMark x1="76848" y1="52537" x2="76848" y2="52537"/>
                        <a14:backgroundMark x1="76234" y1="52537" x2="75461" y2="55535"/>
                        <a14:backgroundMark x1="76848" y1="54197" x2="74983" y2="59825"/>
                        <a14:backgroundMark x1="76689" y1="51568" x2="77007" y2="54843"/>
                        <a14:backgroundMark x1="77007" y1="51568" x2="75620" y2="59502"/>
                        <a14:backgroundMark x1="77007" y1="51891" x2="77007" y2="51891"/>
                        <a14:backgroundMark x1="77007" y1="56181" x2="77007" y2="56181"/>
                        <a14:backgroundMark x1="77303" y1="51568" x2="77303" y2="51568"/>
                      </a14:backgroundRemoval>
                    </a14:imgEffect>
                  </a14:imgLayer>
                </a14:imgProps>
              </a:ext>
              <a:ext uri="{28A0092B-C50C-407E-A947-70E740481C1C}">
                <a14:useLocalDpi xmlns:a14="http://schemas.microsoft.com/office/drawing/2010/main" val="0"/>
              </a:ext>
            </a:extLst>
          </a:blip>
          <a:srcRect l="62218" t="4386" r="-3085" b="9542"/>
          <a:stretch/>
        </p:blipFill>
        <p:spPr>
          <a:xfrm>
            <a:off x="7257614" y="667748"/>
            <a:ext cx="3748088" cy="2830699"/>
          </a:xfrm>
          <a:prstGeom prst="rect">
            <a:avLst/>
          </a:prstGeom>
        </p:spPr>
      </p:pic>
      <p:pic>
        <p:nvPicPr>
          <p:cNvPr id="18" name="صورة 17" descr="صورة تحتوي على شعار&#10;&#10;تم إنشاء الوصف تلقائياً">
            <a:extLst>
              <a:ext uri="{FF2B5EF4-FFF2-40B4-BE49-F238E27FC236}">
                <a16:creationId xmlns:a16="http://schemas.microsoft.com/office/drawing/2014/main" id="{A45DCFF2-813D-4CBC-9CBA-6009EF71ADF5}"/>
              </a:ext>
            </a:extLst>
          </p:cNvPr>
          <p:cNvPicPr>
            <a:picLocks noChangeAspect="1"/>
          </p:cNvPicPr>
          <p:nvPr/>
        </p:nvPicPr>
        <p:blipFill rotWithShape="1">
          <a:blip r:embed="rId4">
            <a:extLst>
              <a:ext uri="{28A0092B-C50C-407E-A947-70E740481C1C}">
                <a14:useLocalDpi xmlns:a14="http://schemas.microsoft.com/office/drawing/2010/main" val="0"/>
              </a:ext>
            </a:extLst>
          </a:blip>
          <a:srcRect b="31240"/>
          <a:stretch/>
        </p:blipFill>
        <p:spPr>
          <a:xfrm>
            <a:off x="243359" y="5840413"/>
            <a:ext cx="2605501" cy="836847"/>
          </a:xfrm>
          <a:prstGeom prst="rect">
            <a:avLst/>
          </a:prstGeom>
        </p:spPr>
      </p:pic>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CD45773-A57E-4A7B-9034-3B43D5E12E15}"/>
              </a:ext>
            </a:extLst>
          </p:cNvPr>
          <p:cNvSpPr/>
          <p:nvPr/>
        </p:nvSpPr>
        <p:spPr>
          <a:xfrm>
            <a:off x="11249025" y="0"/>
            <a:ext cx="595313" cy="5810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dirty="0"/>
              <a:t>10</a:t>
            </a:r>
          </a:p>
        </p:txBody>
      </p:sp>
      <p:sp>
        <p:nvSpPr>
          <p:cNvPr id="15" name="مربع نص 14">
            <a:extLst>
              <a:ext uri="{FF2B5EF4-FFF2-40B4-BE49-F238E27FC236}">
                <a16:creationId xmlns:a16="http://schemas.microsoft.com/office/drawing/2014/main" id="{F97FB068-4833-42AC-AF01-2A3DD46D1B37}"/>
              </a:ext>
            </a:extLst>
          </p:cNvPr>
          <p:cNvSpPr txBox="1"/>
          <p:nvPr/>
        </p:nvSpPr>
        <p:spPr>
          <a:xfrm>
            <a:off x="4731922" y="2566900"/>
            <a:ext cx="7210872" cy="2135200"/>
          </a:xfrm>
          <a:prstGeom prst="rect">
            <a:avLst/>
          </a:prstGeom>
          <a:noFill/>
        </p:spPr>
        <p:txBody>
          <a:bodyPr wrap="square">
            <a:spAutoFit/>
          </a:bodyPr>
          <a:lstStyle/>
          <a:p>
            <a:pPr lvl="0" algn="just" rtl="1">
              <a:lnSpc>
                <a:spcPct val="150000"/>
              </a:lnSpc>
              <a:spcAft>
                <a:spcPts val="800"/>
              </a:spcAft>
            </a:pPr>
            <a:r>
              <a:rPr lang="ar-SA" sz="1800" dirty="0">
                <a:solidFill>
                  <a:srgbClr val="000000"/>
                </a:solidFill>
                <a:effectLst/>
                <a:latin typeface="Cairo" panose="00000500000000000000" pitchFamily="2" charset="-78"/>
                <a:ea typeface="Calibri" panose="020F0502020204030204" pitchFamily="34" charset="0"/>
                <a:cs typeface="Cairo" panose="00000500000000000000" pitchFamily="2" charset="-78"/>
              </a:rPr>
              <a:t>نقدم مجموعة متكاملة من خدمات الحوكمة لعملائنا، لحماية حقوق المساهمين، ولضمان وجود ضوابط وعمليات داخليّة كافية ومتاحة للمساعدة في الحفاظ على النمو المستدام للمنشأة. ويتمتع مستشارونا المتخصِّصون بمعرفة واسعة لمساعدة عملائنا على تطوير معايير للحوكمة تتماشى مع استراتيجيّة وأهداف المؤسسة .</a:t>
            </a:r>
          </a:p>
        </p:txBody>
      </p:sp>
      <p:sp>
        <p:nvSpPr>
          <p:cNvPr id="14" name="TextBox 14">
            <a:extLst>
              <a:ext uri="{FF2B5EF4-FFF2-40B4-BE49-F238E27FC236}">
                <a16:creationId xmlns:a16="http://schemas.microsoft.com/office/drawing/2014/main" id="{7AEEE484-28E9-4855-8530-1438D4DF4A79}"/>
              </a:ext>
            </a:extLst>
          </p:cNvPr>
          <p:cNvSpPr txBox="1"/>
          <p:nvPr/>
        </p:nvSpPr>
        <p:spPr>
          <a:xfrm>
            <a:off x="8543846" y="1787444"/>
            <a:ext cx="3300492" cy="400110"/>
          </a:xfrm>
          <a:prstGeom prst="rect">
            <a:avLst/>
          </a:prstGeom>
          <a:solidFill>
            <a:schemeClr val="bg1"/>
          </a:solidFill>
          <a:effectLst>
            <a:outerShdw blurRad="215900" dist="38100" dir="5400000" algn="t" rotWithShape="0">
              <a:prstClr val="black">
                <a:alpha val="40000"/>
              </a:prstClr>
            </a:outerShdw>
          </a:effectLst>
        </p:spPr>
        <p:txBody>
          <a:bodyPr wrap="square">
            <a:spAutoFit/>
          </a:bodyPr>
          <a:lstStyle/>
          <a:p>
            <a:pPr lvl="1" algn="r" eaLnBrk="1" fontAlgn="auto" hangingPunct="1">
              <a:spcBef>
                <a:spcPts val="0"/>
              </a:spcBef>
              <a:spcAft>
                <a:spcPts val="0"/>
              </a:spcAft>
              <a:defRPr/>
            </a:pPr>
            <a:r>
              <a:rPr lang="ar-SA" sz="2000" b="1" dirty="0">
                <a:solidFill>
                  <a:schemeClr val="accent1">
                    <a:lumMod val="60000"/>
                    <a:lumOff val="40000"/>
                  </a:schemeClr>
                </a:solidFill>
                <a:latin typeface="Cairo" panose="00000500000000000000" pitchFamily="2" charset="-78"/>
                <a:cs typeface="Cairo" panose="00000500000000000000" pitchFamily="2" charset="-78"/>
              </a:rPr>
              <a:t>4. برنامج</a:t>
            </a:r>
            <a:r>
              <a:rPr lang="ar-SA" sz="2000" b="1" dirty="0">
                <a:latin typeface="Cairo" panose="00000500000000000000" pitchFamily="2" charset="-78"/>
                <a:cs typeface="Cairo" panose="00000500000000000000" pitchFamily="2" charset="-78"/>
              </a:rPr>
              <a:t> </a:t>
            </a:r>
            <a:r>
              <a:rPr lang="ar-SA" sz="2000" b="1" dirty="0">
                <a:solidFill>
                  <a:schemeClr val="bg1">
                    <a:lumMod val="50000"/>
                  </a:schemeClr>
                </a:solidFill>
                <a:latin typeface="Cairo" panose="00000500000000000000" pitchFamily="2" charset="-78"/>
                <a:cs typeface="Cairo" panose="00000500000000000000" pitchFamily="2" charset="-78"/>
              </a:rPr>
              <a:t>الحوكمة </a:t>
            </a:r>
            <a:endParaRPr lang="en-US" sz="2000" b="1" dirty="0">
              <a:solidFill>
                <a:schemeClr val="bg1">
                  <a:lumMod val="50000"/>
                </a:schemeClr>
              </a:solidFill>
              <a:latin typeface="Cairo" panose="00000500000000000000" pitchFamily="2" charset="-78"/>
              <a:cs typeface="Cairo" panose="00000500000000000000" pitchFamily="2" charset="-78"/>
            </a:endParaRPr>
          </a:p>
        </p:txBody>
      </p:sp>
      <p:pic>
        <p:nvPicPr>
          <p:cNvPr id="16" name="صورة 15" descr="صورة تحتوي على شعار&#10;&#10;تم إنشاء الوصف تلقائياً">
            <a:extLst>
              <a:ext uri="{FF2B5EF4-FFF2-40B4-BE49-F238E27FC236}">
                <a16:creationId xmlns:a16="http://schemas.microsoft.com/office/drawing/2014/main" id="{11BD5FB3-CA2B-4B78-A617-A16B6680A048}"/>
              </a:ext>
            </a:extLst>
          </p:cNvPr>
          <p:cNvPicPr>
            <a:picLocks noChangeAspect="1"/>
          </p:cNvPicPr>
          <p:nvPr/>
        </p:nvPicPr>
        <p:blipFill rotWithShape="1">
          <a:blip r:embed="rId3">
            <a:extLst>
              <a:ext uri="{28A0092B-C50C-407E-A947-70E740481C1C}">
                <a14:useLocalDpi xmlns:a14="http://schemas.microsoft.com/office/drawing/2010/main" val="0"/>
              </a:ext>
            </a:extLst>
          </a:blip>
          <a:srcRect b="31240"/>
          <a:stretch/>
        </p:blipFill>
        <p:spPr>
          <a:xfrm>
            <a:off x="243359" y="5840413"/>
            <a:ext cx="2605501" cy="836847"/>
          </a:xfrm>
          <a:prstGeom prst="rect">
            <a:avLst/>
          </a:prstGeom>
        </p:spPr>
      </p:pic>
      <p:sp>
        <p:nvSpPr>
          <p:cNvPr id="21" name="TextBox 12">
            <a:extLst>
              <a:ext uri="{FF2B5EF4-FFF2-40B4-BE49-F238E27FC236}">
                <a16:creationId xmlns:a16="http://schemas.microsoft.com/office/drawing/2014/main" id="{17581D52-2F11-4176-AC87-A6228F7A900A}"/>
              </a:ext>
            </a:extLst>
          </p:cNvPr>
          <p:cNvSpPr txBox="1"/>
          <p:nvPr/>
        </p:nvSpPr>
        <p:spPr>
          <a:xfrm rot="19971423">
            <a:off x="1938621" y="182041"/>
            <a:ext cx="3732997" cy="1862048"/>
          </a:xfrm>
          <a:prstGeom prst="rect">
            <a:avLst/>
          </a:prstGeom>
          <a:noFill/>
        </p:spPr>
        <p:txBody>
          <a:bodyPr wrap="square">
            <a:spAutoFit/>
          </a:bodyPr>
          <a:lstStyle/>
          <a:p>
            <a:pPr algn="ctr" eaLnBrk="1" fontAlgn="auto" hangingPunct="1">
              <a:spcBef>
                <a:spcPts val="0"/>
              </a:spcBef>
              <a:spcAft>
                <a:spcPts val="0"/>
              </a:spcAft>
              <a:defRPr/>
            </a:pPr>
            <a:r>
              <a:rPr lang="en-US" sz="11500" dirty="0">
                <a:solidFill>
                  <a:schemeClr val="bg1"/>
                </a:solidFill>
                <a:latin typeface="Freestyle Script" panose="030804020302050B0404" pitchFamily="66" charset="0"/>
              </a:rPr>
              <a:t>hdac</a:t>
            </a:r>
            <a:endParaRPr lang="en-GB" sz="11500" dirty="0">
              <a:solidFill>
                <a:schemeClr val="bg1"/>
              </a:solidFill>
              <a:latin typeface="Freestyle Script" panose="030804020302050B0404" pitchFamily="66" charset="0"/>
            </a:endParaRPr>
          </a:p>
        </p:txBody>
      </p:sp>
    </p:spTree>
  </p:cSld>
  <p:clrMapOvr>
    <a:masterClrMapping/>
  </p:clrMapOvr>
  <p:transition spd="slow">
    <p:wipe/>
  </p:transition>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13271</TotalTime>
  <Words>873</Words>
  <Application>Microsoft Office PowerPoint</Application>
  <PresentationFormat>شاشة عريضة</PresentationFormat>
  <Paragraphs>111</Paragraphs>
  <Slides>13</Slides>
  <Notes>4</Notes>
  <HiddenSlides>0</HiddenSlides>
  <MMClips>0</MMClips>
  <ScaleCrop>false</ScaleCrop>
  <HeadingPairs>
    <vt:vector size="6" baseType="variant">
      <vt:variant>
        <vt:lpstr>الخطوط المستخدمة</vt:lpstr>
      </vt:variant>
      <vt:variant>
        <vt:i4>8</vt:i4>
      </vt:variant>
      <vt:variant>
        <vt:lpstr>نسق</vt:lpstr>
      </vt:variant>
      <vt:variant>
        <vt:i4>1</vt:i4>
      </vt:variant>
      <vt:variant>
        <vt:lpstr>عناوين الشرائح</vt:lpstr>
      </vt:variant>
      <vt:variant>
        <vt:i4>13</vt:i4>
      </vt:variant>
    </vt:vector>
  </HeadingPairs>
  <TitlesOfParts>
    <vt:vector size="22" baseType="lpstr">
      <vt:lpstr>Arabic UI Display</vt:lpstr>
      <vt:lpstr>Arial</vt:lpstr>
      <vt:lpstr>Berlin Sans FB</vt:lpstr>
      <vt:lpstr>Cairo</vt:lpstr>
      <vt:lpstr>Calibri</vt:lpstr>
      <vt:lpstr>Calibri Light</vt:lpstr>
      <vt:lpstr>Freestyle Script</vt:lpstr>
      <vt:lpstr>Wingdings</vt:lpstr>
      <vt:lpstr>Office Theme</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dc:creator>
  <cp:lastModifiedBy>حنان درويش عمر عابد</cp:lastModifiedBy>
  <cp:revision>188</cp:revision>
  <dcterms:created xsi:type="dcterms:W3CDTF">2017-10-23T00:44:35Z</dcterms:created>
  <dcterms:modified xsi:type="dcterms:W3CDTF">2023-05-22T02:18:48Z</dcterms:modified>
</cp:coreProperties>
</file>